
<file path=[Content_Types].xml><?xml version="1.0" encoding="utf-8"?>
<Types xmlns="http://schemas.openxmlformats.org/package/2006/content-types">
  <Default Extension="emf" ContentType="image/x-emf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5" r:id="rId1"/>
  </p:sldMasterIdLst>
  <p:notesMasterIdLst>
    <p:notesMasterId r:id="rId6"/>
  </p:notesMasterIdLst>
  <p:sldIdLst>
    <p:sldId id="256" r:id="rId2"/>
    <p:sldId id="257" r:id="rId3"/>
    <p:sldId id="265" r:id="rId4"/>
    <p:sldId id="266" r:id="rId5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E699"/>
    <a:srgbClr val="FFFFFF"/>
    <a:srgbClr val="F8CBAD"/>
    <a:srgbClr val="C5E0B4"/>
    <a:srgbClr val="B4C7E7"/>
    <a:srgbClr val="D9D9D9"/>
    <a:srgbClr val="0187BF"/>
    <a:srgbClr val="4A97D0"/>
    <a:srgbClr val="7CAFDD"/>
    <a:srgbClr val="BDD7E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 snapToGrid="0">
      <p:cViewPr varScale="1">
        <p:scale>
          <a:sx n="121" d="100"/>
          <a:sy n="121" d="100"/>
        </p:scale>
        <p:origin x="74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latin typeface="Quattrocento Sans"/>
                <a:ea typeface="Quattrocento Sans"/>
                <a:cs typeface="Quattrocento Sans"/>
                <a:sym typeface="Quattrocento Sans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latin typeface="Quattrocento Sans"/>
                <a:ea typeface="Quattrocento Sans"/>
                <a:cs typeface="Quattrocento Sans"/>
                <a:sym typeface="Quattrocento Sans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latin typeface="Quattrocento Sans"/>
                <a:ea typeface="Quattrocento Sans"/>
                <a:cs typeface="Quattrocento Sans"/>
                <a:sym typeface="Quattrocento Sans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latin typeface="Quattrocento Sans"/>
                <a:ea typeface="Quattrocento Sans"/>
                <a:cs typeface="Quattrocento Sans"/>
                <a:sym typeface="Quattrocento Sans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latin typeface="Quattrocento Sans"/>
                <a:ea typeface="Quattrocento Sans"/>
                <a:cs typeface="Quattrocento Sans"/>
                <a:sym typeface="Quattrocento Sans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latin typeface="Quattrocento Sans"/>
                <a:ea typeface="Quattrocento Sans"/>
                <a:cs typeface="Quattrocento Sans"/>
                <a:sym typeface="Quattrocento Sans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latin typeface="Quattrocento Sans"/>
                <a:ea typeface="Quattrocento Sans"/>
                <a:cs typeface="Quattrocento Sans"/>
                <a:sym typeface="Quattrocento Sans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latin typeface="Quattrocento Sans"/>
                <a:ea typeface="Quattrocento Sans"/>
                <a:cs typeface="Quattrocento Sans"/>
                <a:sym typeface="Quattrocento Sans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1:notes"/>
          <p:cNvSpPr txBox="1">
            <a:spLocks noGrp="1"/>
          </p:cNvSpPr>
          <p:nvPr>
            <p:ph type="body" idx="1"/>
          </p:nvPr>
        </p:nvSpPr>
        <p:spPr>
          <a:xfrm>
            <a:off x="934720" y="4415790"/>
            <a:ext cx="5140960" cy="4183380"/>
          </a:xfrm>
          <a:prstGeom prst="rect">
            <a:avLst/>
          </a:prstGeom>
        </p:spPr>
        <p:txBody>
          <a:bodyPr spcFirstLastPara="1" wrap="square" lIns="93175" tIns="46575" rIns="93175" bIns="4657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" name="Google Shape;41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" name="Google Shape;300;p2:notes"/>
          <p:cNvSpPr txBox="1">
            <a:spLocks noGrp="1"/>
          </p:cNvSpPr>
          <p:nvPr>
            <p:ph type="body" idx="1"/>
          </p:nvPr>
        </p:nvSpPr>
        <p:spPr>
          <a:xfrm>
            <a:off x="934720" y="4415790"/>
            <a:ext cx="5140960" cy="4183380"/>
          </a:xfrm>
          <a:prstGeom prst="rect">
            <a:avLst/>
          </a:prstGeom>
        </p:spPr>
        <p:txBody>
          <a:bodyPr spcFirstLastPara="1" wrap="square" lIns="93175" tIns="46575" rIns="93175" bIns="4657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1" name="Google Shape;301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" name="Google Shape;1049;p9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indent="-228600">
              <a:buAutoNum type="arabicPeriod"/>
            </a:pPr>
            <a:r>
              <a:rPr lang="en-US" dirty="0"/>
              <a:t>Internal and External data, system agnostic, normalized, reconciled </a:t>
            </a:r>
          </a:p>
          <a:p>
            <a:pPr marL="228600" indent="-228600">
              <a:buAutoNum type="arabicPeriod"/>
            </a:pPr>
            <a:r>
              <a:rPr lang="en-US" dirty="0"/>
              <a:t>System reviews the data to show, by functional area, what are the items that if completed will drive the most business value </a:t>
            </a:r>
          </a:p>
          <a:p>
            <a:pPr marL="228600" indent="-228600">
              <a:buAutoNum type="arabicPeriod"/>
            </a:pPr>
            <a:r>
              <a:rPr lang="en-US" dirty="0"/>
              <a:t>Technology the tool we use to solve business opportunities, with a business first mindset that respects industry specific processes</a:t>
            </a:r>
          </a:p>
          <a:p>
            <a:pPr marL="228600" indent="-228600">
              <a:buAutoNum type="arabicPeriod"/>
            </a:pPr>
            <a:r>
              <a:rPr lang="en-US" dirty="0"/>
              <a:t>Solution can be configured to meet the needs of a specific customer and re-configured as those needs change over time </a:t>
            </a:r>
          </a:p>
          <a:p>
            <a:endParaRPr lang="en-US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050" name="Google Shape;1050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199360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" name="Google Shape;1049;p9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r>
              <a:rPr lang="en-US" dirty="0"/>
              <a:t>Par – Geographic area you are supposed to play inf</a:t>
            </a:r>
          </a:p>
        </p:txBody>
      </p:sp>
      <p:sp>
        <p:nvSpPr>
          <p:cNvPr id="1050" name="Google Shape;1050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8844576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tx">
  <p:cSld name="TITLE_AND_BODY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title"/>
          </p:nvPr>
        </p:nvSpPr>
        <p:spPr>
          <a:xfrm>
            <a:off x="723900" y="723207"/>
            <a:ext cx="10744200" cy="6093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body" idx="1"/>
          </p:nvPr>
        </p:nvSpPr>
        <p:spPr>
          <a:xfrm>
            <a:off x="723900" y="1513233"/>
            <a:ext cx="10744200" cy="46624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11261628" y="6443662"/>
            <a:ext cx="206475" cy="1905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Quattrocento Sans"/>
              <a:buNone/>
              <a:defRPr sz="1200">
                <a:solidFill>
                  <a:srgbClr val="888888"/>
                </a:solidFill>
              </a:defRPr>
            </a:lvl1pPr>
            <a:lvl2pPr marL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Quattrocento Sans"/>
              <a:buNone/>
              <a:defRPr sz="1200">
                <a:solidFill>
                  <a:srgbClr val="888888"/>
                </a:solidFill>
              </a:defRPr>
            </a:lvl2pPr>
            <a:lvl3pPr marL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Quattrocento Sans"/>
              <a:buNone/>
              <a:defRPr sz="1200">
                <a:solidFill>
                  <a:srgbClr val="888888"/>
                </a:solidFill>
              </a:defRPr>
            </a:lvl3pPr>
            <a:lvl4pPr marL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Quattrocento Sans"/>
              <a:buNone/>
              <a:defRPr sz="1200">
                <a:solidFill>
                  <a:srgbClr val="888888"/>
                </a:solidFill>
              </a:defRPr>
            </a:lvl4pPr>
            <a:lvl5pPr marL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Quattrocento Sans"/>
              <a:buNone/>
              <a:defRPr sz="1200">
                <a:solidFill>
                  <a:srgbClr val="888888"/>
                </a:solidFill>
              </a:defRPr>
            </a:lvl5pPr>
            <a:lvl6pPr marL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Quattrocento Sans"/>
              <a:buNone/>
              <a:defRPr sz="1200">
                <a:solidFill>
                  <a:srgbClr val="888888"/>
                </a:solidFill>
              </a:defRPr>
            </a:lvl6pPr>
            <a:lvl7pPr marL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Quattrocento Sans"/>
              <a:buNone/>
              <a:defRPr sz="1200">
                <a:solidFill>
                  <a:srgbClr val="888888"/>
                </a:solidFill>
              </a:defRPr>
            </a:lvl7pPr>
            <a:lvl8pPr marL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Quattrocento Sans"/>
              <a:buNone/>
              <a:defRPr sz="1200">
                <a:solidFill>
                  <a:srgbClr val="888888"/>
                </a:solidFill>
              </a:defRPr>
            </a:lvl8pPr>
            <a:lvl9pPr marL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Quattrocento Sans"/>
              <a:buNone/>
              <a:defRPr sz="1200">
                <a:solidFill>
                  <a:srgbClr val="888888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1524000" y="1122362"/>
            <a:ext cx="9144000" cy="23876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Quattrocento Sans"/>
              <a:buNone/>
              <a:defRPr sz="6000"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body" idx="1"/>
          </p:nvPr>
        </p:nvSpPr>
        <p:spPr>
          <a:xfrm>
            <a:off x="1524000" y="3602037"/>
            <a:ext cx="9144000" cy="16557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Quattrocento Sans"/>
              <a:buNone/>
              <a:defRPr sz="2400"/>
            </a:lvl1pPr>
            <a:lvl2pPr marL="914400" lvl="1" indent="-2286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Quattrocento Sans"/>
              <a:buNone/>
              <a:defRPr sz="2400"/>
            </a:lvl2pPr>
            <a:lvl3pPr marL="1371600" lvl="2" indent="-2286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Quattrocento Sans"/>
              <a:buNone/>
              <a:defRPr sz="2400"/>
            </a:lvl3pPr>
            <a:lvl4pPr marL="1828800" lvl="3" indent="-2286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Quattrocento Sans"/>
              <a:buNone/>
              <a:defRPr sz="2400"/>
            </a:lvl4pPr>
            <a:lvl5pPr marL="2286000" lvl="4" indent="-2286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Quattrocento Sans"/>
              <a:buNone/>
              <a:defRPr sz="2400"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6" name="Google Shape;16;p3"/>
          <p:cNvSpPr txBox="1">
            <a:spLocks noGrp="1"/>
          </p:cNvSpPr>
          <p:nvPr>
            <p:ph type="sldNum" idx="12"/>
          </p:nvPr>
        </p:nvSpPr>
        <p:spPr>
          <a:xfrm>
            <a:off x="11261628" y="6443662"/>
            <a:ext cx="206475" cy="1905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Quattrocento Sans"/>
              <a:buNone/>
              <a:defRPr sz="1200">
                <a:solidFill>
                  <a:srgbClr val="888888"/>
                </a:solidFill>
              </a:defRPr>
            </a:lvl1pPr>
            <a:lvl2pPr marL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Quattrocento Sans"/>
              <a:buNone/>
              <a:defRPr sz="1200">
                <a:solidFill>
                  <a:srgbClr val="888888"/>
                </a:solidFill>
              </a:defRPr>
            </a:lvl2pPr>
            <a:lvl3pPr marL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Quattrocento Sans"/>
              <a:buNone/>
              <a:defRPr sz="1200">
                <a:solidFill>
                  <a:srgbClr val="888888"/>
                </a:solidFill>
              </a:defRPr>
            </a:lvl3pPr>
            <a:lvl4pPr marL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Quattrocento Sans"/>
              <a:buNone/>
              <a:defRPr sz="1200">
                <a:solidFill>
                  <a:srgbClr val="888888"/>
                </a:solidFill>
              </a:defRPr>
            </a:lvl4pPr>
            <a:lvl5pPr marL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Quattrocento Sans"/>
              <a:buNone/>
              <a:defRPr sz="1200">
                <a:solidFill>
                  <a:srgbClr val="888888"/>
                </a:solidFill>
              </a:defRPr>
            </a:lvl5pPr>
            <a:lvl6pPr marL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Quattrocento Sans"/>
              <a:buNone/>
              <a:defRPr sz="1200">
                <a:solidFill>
                  <a:srgbClr val="888888"/>
                </a:solidFill>
              </a:defRPr>
            </a:lvl6pPr>
            <a:lvl7pPr marL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Quattrocento Sans"/>
              <a:buNone/>
              <a:defRPr sz="1200">
                <a:solidFill>
                  <a:srgbClr val="888888"/>
                </a:solidFill>
              </a:defRPr>
            </a:lvl7pPr>
            <a:lvl8pPr marL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Quattrocento Sans"/>
              <a:buNone/>
              <a:defRPr sz="1200">
                <a:solidFill>
                  <a:srgbClr val="888888"/>
                </a:solidFill>
              </a:defRPr>
            </a:lvl8pPr>
            <a:lvl9pPr marL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Quattrocento Sans"/>
              <a:buNone/>
              <a:defRPr sz="1200">
                <a:solidFill>
                  <a:srgbClr val="888888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>
  <p:cSld name="Section Header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Quattrocento Sans"/>
              <a:buNone/>
              <a:defRPr sz="6000"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body" idx="1"/>
          </p:nvPr>
        </p:nvSpPr>
        <p:spPr>
          <a:xfrm>
            <a:off x="831850" y="4589462"/>
            <a:ext cx="10515600" cy="15001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Quattrocento Sans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Quattrocento Sans"/>
              <a:buNone/>
              <a:defRPr sz="24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Quattrocento Sans"/>
              <a:buNone/>
              <a:defRPr sz="24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Quattrocento Sans"/>
              <a:buNone/>
              <a:defRPr sz="24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Quattrocento Sans"/>
              <a:buNone/>
              <a:defRPr sz="2400">
                <a:solidFill>
                  <a:srgbClr val="888888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" name="Google Shape;20;p4"/>
          <p:cNvSpPr txBox="1">
            <a:spLocks noGrp="1"/>
          </p:cNvSpPr>
          <p:nvPr>
            <p:ph type="sldNum" idx="12"/>
          </p:nvPr>
        </p:nvSpPr>
        <p:spPr>
          <a:xfrm>
            <a:off x="11261628" y="6443662"/>
            <a:ext cx="206475" cy="1905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Quattrocento Sans"/>
              <a:buNone/>
              <a:defRPr sz="1200">
                <a:solidFill>
                  <a:srgbClr val="888888"/>
                </a:solidFill>
              </a:defRPr>
            </a:lvl1pPr>
            <a:lvl2pPr marL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Quattrocento Sans"/>
              <a:buNone/>
              <a:defRPr sz="1200">
                <a:solidFill>
                  <a:srgbClr val="888888"/>
                </a:solidFill>
              </a:defRPr>
            </a:lvl2pPr>
            <a:lvl3pPr marL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Quattrocento Sans"/>
              <a:buNone/>
              <a:defRPr sz="1200">
                <a:solidFill>
                  <a:srgbClr val="888888"/>
                </a:solidFill>
              </a:defRPr>
            </a:lvl3pPr>
            <a:lvl4pPr marL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Quattrocento Sans"/>
              <a:buNone/>
              <a:defRPr sz="1200">
                <a:solidFill>
                  <a:srgbClr val="888888"/>
                </a:solidFill>
              </a:defRPr>
            </a:lvl4pPr>
            <a:lvl5pPr marL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Quattrocento Sans"/>
              <a:buNone/>
              <a:defRPr sz="1200">
                <a:solidFill>
                  <a:srgbClr val="888888"/>
                </a:solidFill>
              </a:defRPr>
            </a:lvl5pPr>
            <a:lvl6pPr marL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Quattrocento Sans"/>
              <a:buNone/>
              <a:defRPr sz="1200">
                <a:solidFill>
                  <a:srgbClr val="888888"/>
                </a:solidFill>
              </a:defRPr>
            </a:lvl6pPr>
            <a:lvl7pPr marL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Quattrocento Sans"/>
              <a:buNone/>
              <a:defRPr sz="1200">
                <a:solidFill>
                  <a:srgbClr val="888888"/>
                </a:solidFill>
              </a:defRPr>
            </a:lvl7pPr>
            <a:lvl8pPr marL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Quattrocento Sans"/>
              <a:buNone/>
              <a:defRPr sz="1200">
                <a:solidFill>
                  <a:srgbClr val="888888"/>
                </a:solidFill>
              </a:defRPr>
            </a:lvl8pPr>
            <a:lvl9pPr marL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Quattrocento Sans"/>
              <a:buNone/>
              <a:defRPr sz="1200">
                <a:solidFill>
                  <a:srgbClr val="888888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>
  <p:cSld name="Title Only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5"/>
          <p:cNvSpPr txBox="1">
            <a:spLocks noGrp="1"/>
          </p:cNvSpPr>
          <p:nvPr>
            <p:ph type="title"/>
          </p:nvPr>
        </p:nvSpPr>
        <p:spPr>
          <a:xfrm>
            <a:off x="723900" y="723207"/>
            <a:ext cx="10744200" cy="6093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sldNum" idx="12"/>
          </p:nvPr>
        </p:nvSpPr>
        <p:spPr>
          <a:xfrm>
            <a:off x="11261628" y="6443662"/>
            <a:ext cx="206475" cy="1905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Quattrocento Sans"/>
              <a:buNone/>
              <a:defRPr sz="1200">
                <a:solidFill>
                  <a:srgbClr val="888888"/>
                </a:solidFill>
              </a:defRPr>
            </a:lvl1pPr>
            <a:lvl2pPr marL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Quattrocento Sans"/>
              <a:buNone/>
              <a:defRPr sz="1200">
                <a:solidFill>
                  <a:srgbClr val="888888"/>
                </a:solidFill>
              </a:defRPr>
            </a:lvl2pPr>
            <a:lvl3pPr marL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Quattrocento Sans"/>
              <a:buNone/>
              <a:defRPr sz="1200">
                <a:solidFill>
                  <a:srgbClr val="888888"/>
                </a:solidFill>
              </a:defRPr>
            </a:lvl3pPr>
            <a:lvl4pPr marL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Quattrocento Sans"/>
              <a:buNone/>
              <a:defRPr sz="1200">
                <a:solidFill>
                  <a:srgbClr val="888888"/>
                </a:solidFill>
              </a:defRPr>
            </a:lvl4pPr>
            <a:lvl5pPr marL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Quattrocento Sans"/>
              <a:buNone/>
              <a:defRPr sz="1200">
                <a:solidFill>
                  <a:srgbClr val="888888"/>
                </a:solidFill>
              </a:defRPr>
            </a:lvl5pPr>
            <a:lvl6pPr marL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Quattrocento Sans"/>
              <a:buNone/>
              <a:defRPr sz="1200">
                <a:solidFill>
                  <a:srgbClr val="888888"/>
                </a:solidFill>
              </a:defRPr>
            </a:lvl6pPr>
            <a:lvl7pPr marL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Quattrocento Sans"/>
              <a:buNone/>
              <a:defRPr sz="1200">
                <a:solidFill>
                  <a:srgbClr val="888888"/>
                </a:solidFill>
              </a:defRPr>
            </a:lvl7pPr>
            <a:lvl8pPr marL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Quattrocento Sans"/>
              <a:buNone/>
              <a:defRPr sz="1200">
                <a:solidFill>
                  <a:srgbClr val="888888"/>
                </a:solidFill>
              </a:defRPr>
            </a:lvl8pPr>
            <a:lvl9pPr marL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Quattrocento Sans"/>
              <a:buNone/>
              <a:defRPr sz="1200">
                <a:solidFill>
                  <a:srgbClr val="888888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>
  <p:cSld name="Blank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6"/>
          <p:cNvSpPr txBox="1">
            <a:spLocks noGrp="1"/>
          </p:cNvSpPr>
          <p:nvPr>
            <p:ph type="sldNum" idx="12"/>
          </p:nvPr>
        </p:nvSpPr>
        <p:spPr>
          <a:xfrm>
            <a:off x="11261628" y="6443662"/>
            <a:ext cx="206475" cy="1905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Quattrocento Sans"/>
              <a:buNone/>
              <a:defRPr sz="1200">
                <a:solidFill>
                  <a:srgbClr val="888888"/>
                </a:solidFill>
              </a:defRPr>
            </a:lvl1pPr>
            <a:lvl2pPr marL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Quattrocento Sans"/>
              <a:buNone/>
              <a:defRPr sz="1200">
                <a:solidFill>
                  <a:srgbClr val="888888"/>
                </a:solidFill>
              </a:defRPr>
            </a:lvl2pPr>
            <a:lvl3pPr marL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Quattrocento Sans"/>
              <a:buNone/>
              <a:defRPr sz="1200">
                <a:solidFill>
                  <a:srgbClr val="888888"/>
                </a:solidFill>
              </a:defRPr>
            </a:lvl3pPr>
            <a:lvl4pPr marL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Quattrocento Sans"/>
              <a:buNone/>
              <a:defRPr sz="1200">
                <a:solidFill>
                  <a:srgbClr val="888888"/>
                </a:solidFill>
              </a:defRPr>
            </a:lvl4pPr>
            <a:lvl5pPr marL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Quattrocento Sans"/>
              <a:buNone/>
              <a:defRPr sz="1200">
                <a:solidFill>
                  <a:srgbClr val="888888"/>
                </a:solidFill>
              </a:defRPr>
            </a:lvl5pPr>
            <a:lvl6pPr marL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Quattrocento Sans"/>
              <a:buNone/>
              <a:defRPr sz="1200">
                <a:solidFill>
                  <a:srgbClr val="888888"/>
                </a:solidFill>
              </a:defRPr>
            </a:lvl6pPr>
            <a:lvl7pPr marL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Quattrocento Sans"/>
              <a:buNone/>
              <a:defRPr sz="1200">
                <a:solidFill>
                  <a:srgbClr val="888888"/>
                </a:solidFill>
              </a:defRPr>
            </a:lvl7pPr>
            <a:lvl8pPr marL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Quattrocento Sans"/>
              <a:buNone/>
              <a:defRPr sz="1200">
                <a:solidFill>
                  <a:srgbClr val="888888"/>
                </a:solidFill>
              </a:defRPr>
            </a:lvl8pPr>
            <a:lvl9pPr marL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Quattrocento Sans"/>
              <a:buNone/>
              <a:defRPr sz="1200">
                <a:solidFill>
                  <a:srgbClr val="888888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Title and Content">
    <p:bg>
      <p:bgPr>
        <a:solidFill>
          <a:srgbClr val="FFFFFF"/>
        </a:solidFill>
        <a:effectLst/>
      </p:bgPr>
    </p:bg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7"/>
          <p:cNvSpPr txBox="1">
            <a:spLocks noGrp="1"/>
          </p:cNvSpPr>
          <p:nvPr>
            <p:ph type="title"/>
          </p:nvPr>
        </p:nvSpPr>
        <p:spPr>
          <a:xfrm>
            <a:off x="723900" y="723207"/>
            <a:ext cx="10744200" cy="6093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7"/>
          <p:cNvSpPr txBox="1">
            <a:spLocks noGrp="1"/>
          </p:cNvSpPr>
          <p:nvPr>
            <p:ph type="body" idx="1"/>
          </p:nvPr>
        </p:nvSpPr>
        <p:spPr>
          <a:xfrm>
            <a:off x="723900" y="1513233"/>
            <a:ext cx="10744200" cy="46624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9" name="Google Shape;29;p7"/>
          <p:cNvSpPr txBox="1">
            <a:spLocks noGrp="1"/>
          </p:cNvSpPr>
          <p:nvPr>
            <p:ph type="sldNum" idx="12"/>
          </p:nvPr>
        </p:nvSpPr>
        <p:spPr>
          <a:xfrm>
            <a:off x="11261629" y="6443662"/>
            <a:ext cx="206475" cy="1905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Quattrocento Sans"/>
              <a:buNone/>
              <a:defRPr sz="1200">
                <a:solidFill>
                  <a:srgbClr val="888888"/>
                </a:solidFill>
              </a:defRPr>
            </a:lvl1pPr>
            <a:lvl2pPr marL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Quattrocento Sans"/>
              <a:buNone/>
              <a:defRPr sz="1200">
                <a:solidFill>
                  <a:srgbClr val="888888"/>
                </a:solidFill>
              </a:defRPr>
            </a:lvl2pPr>
            <a:lvl3pPr marL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Quattrocento Sans"/>
              <a:buNone/>
              <a:defRPr sz="1200">
                <a:solidFill>
                  <a:srgbClr val="888888"/>
                </a:solidFill>
              </a:defRPr>
            </a:lvl3pPr>
            <a:lvl4pPr marL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Quattrocento Sans"/>
              <a:buNone/>
              <a:defRPr sz="1200">
                <a:solidFill>
                  <a:srgbClr val="888888"/>
                </a:solidFill>
              </a:defRPr>
            </a:lvl4pPr>
            <a:lvl5pPr marL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Quattrocento Sans"/>
              <a:buNone/>
              <a:defRPr sz="1200">
                <a:solidFill>
                  <a:srgbClr val="888888"/>
                </a:solidFill>
              </a:defRPr>
            </a:lvl5pPr>
            <a:lvl6pPr marL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Quattrocento Sans"/>
              <a:buNone/>
              <a:defRPr sz="1200">
                <a:solidFill>
                  <a:srgbClr val="888888"/>
                </a:solidFill>
              </a:defRPr>
            </a:lvl6pPr>
            <a:lvl7pPr marL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Quattrocento Sans"/>
              <a:buNone/>
              <a:defRPr sz="1200">
                <a:solidFill>
                  <a:srgbClr val="888888"/>
                </a:solidFill>
              </a:defRPr>
            </a:lvl7pPr>
            <a:lvl8pPr marL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Quattrocento Sans"/>
              <a:buNone/>
              <a:defRPr sz="1200">
                <a:solidFill>
                  <a:srgbClr val="888888"/>
                </a:solidFill>
              </a:defRPr>
            </a:lvl8pPr>
            <a:lvl9pPr marL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Quattrocento Sans"/>
              <a:buNone/>
              <a:defRPr sz="1200">
                <a:solidFill>
                  <a:srgbClr val="888888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>
  <p:cSld name="Title Only 2">
    <p:bg>
      <p:bgPr>
        <a:solidFill>
          <a:srgbClr val="FFFFFF"/>
        </a:solidFill>
        <a:effectLst/>
      </p:bgPr>
    </p:bg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8"/>
          <p:cNvSpPr txBox="1">
            <a:spLocks noGrp="1"/>
          </p:cNvSpPr>
          <p:nvPr>
            <p:ph type="title"/>
          </p:nvPr>
        </p:nvSpPr>
        <p:spPr>
          <a:xfrm>
            <a:off x="723899" y="723206"/>
            <a:ext cx="10744202" cy="60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Quattrocento Sans"/>
              <a:buNone/>
              <a:defRPr b="1"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8"/>
          <p:cNvSpPr txBox="1">
            <a:spLocks noGrp="1"/>
          </p:cNvSpPr>
          <p:nvPr>
            <p:ph type="sldNum" idx="12"/>
          </p:nvPr>
        </p:nvSpPr>
        <p:spPr>
          <a:xfrm>
            <a:off x="11285884" y="6452505"/>
            <a:ext cx="182217" cy="1728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723900" y="723207"/>
            <a:ext cx="10744200" cy="6093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Quattrocento Sans"/>
              <a:buNone/>
              <a:defRPr sz="3600" b="0" i="0" u="none" strike="noStrike" cap="none">
                <a:solidFill>
                  <a:srgbClr val="000000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marR="0" lvl="1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Quattrocento Sans"/>
              <a:buNone/>
              <a:defRPr sz="3600" b="0" i="0" u="none" strike="noStrike" cap="none">
                <a:solidFill>
                  <a:srgbClr val="000000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2pPr>
            <a:lvl3pPr marR="0" lvl="2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Quattrocento Sans"/>
              <a:buNone/>
              <a:defRPr sz="3600" b="0" i="0" u="none" strike="noStrike" cap="none">
                <a:solidFill>
                  <a:srgbClr val="000000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3pPr>
            <a:lvl4pPr marR="0" lvl="3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Quattrocento Sans"/>
              <a:buNone/>
              <a:defRPr sz="3600" b="0" i="0" u="none" strike="noStrike" cap="none">
                <a:solidFill>
                  <a:srgbClr val="000000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4pPr>
            <a:lvl5pPr marR="0" lvl="4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Quattrocento Sans"/>
              <a:buNone/>
              <a:defRPr sz="3600" b="0" i="0" u="none" strike="noStrike" cap="none">
                <a:solidFill>
                  <a:srgbClr val="000000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5pPr>
            <a:lvl6pPr marR="0" lvl="5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Quattrocento Sans"/>
              <a:buNone/>
              <a:defRPr sz="3600" b="0" i="0" u="none" strike="noStrike" cap="none">
                <a:solidFill>
                  <a:srgbClr val="000000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6pPr>
            <a:lvl7pPr marR="0" lvl="6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Quattrocento Sans"/>
              <a:buNone/>
              <a:defRPr sz="3600" b="0" i="0" u="none" strike="noStrike" cap="none">
                <a:solidFill>
                  <a:srgbClr val="000000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7pPr>
            <a:lvl8pPr marR="0" lvl="7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Quattrocento Sans"/>
              <a:buNone/>
              <a:defRPr sz="3600" b="0" i="0" u="none" strike="noStrike" cap="none">
                <a:solidFill>
                  <a:srgbClr val="000000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8pPr>
            <a:lvl9pPr marR="0" lvl="8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Quattrocento Sans"/>
              <a:buNone/>
              <a:defRPr sz="3600" b="0" i="0" u="none" strike="noStrike" cap="none">
                <a:solidFill>
                  <a:srgbClr val="000000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723900" y="1513233"/>
            <a:ext cx="10744200" cy="46624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000000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000000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000000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000000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000000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000000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000000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000000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000000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11261628" y="6443662"/>
            <a:ext cx="206475" cy="1905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Quattrocento Sans"/>
              <a:buNone/>
              <a:defRPr sz="1200" b="0" i="0" u="none" strike="noStrike" cap="none">
                <a:solidFill>
                  <a:srgbClr val="888888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Quattrocento Sans"/>
              <a:buNone/>
              <a:defRPr sz="1200" b="0" i="0" u="none" strike="noStrike" cap="none">
                <a:solidFill>
                  <a:srgbClr val="888888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Quattrocento Sans"/>
              <a:buNone/>
              <a:defRPr sz="1200" b="0" i="0" u="none" strike="noStrike" cap="none">
                <a:solidFill>
                  <a:srgbClr val="888888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Quattrocento Sans"/>
              <a:buNone/>
              <a:defRPr sz="1200" b="0" i="0" u="none" strike="noStrike" cap="none">
                <a:solidFill>
                  <a:srgbClr val="888888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Quattrocento Sans"/>
              <a:buNone/>
              <a:defRPr sz="1200" b="0" i="0" u="none" strike="noStrike" cap="none">
                <a:solidFill>
                  <a:srgbClr val="888888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Quattrocento Sans"/>
              <a:buNone/>
              <a:defRPr sz="1200" b="0" i="0" u="none" strike="noStrike" cap="none">
                <a:solidFill>
                  <a:srgbClr val="888888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Quattrocento Sans"/>
              <a:buNone/>
              <a:defRPr sz="1200" b="0" i="0" u="none" strike="noStrike" cap="none">
                <a:solidFill>
                  <a:srgbClr val="888888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Quattrocento Sans"/>
              <a:buNone/>
              <a:defRPr sz="1200" b="0" i="0" u="none" strike="noStrike" cap="none">
                <a:solidFill>
                  <a:srgbClr val="888888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Quattrocento Sans"/>
              <a:buNone/>
              <a:defRPr sz="1200" b="0" i="0" u="none" strike="noStrike" cap="none">
                <a:solidFill>
                  <a:srgbClr val="888888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.jp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13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7" Type="http://schemas.openxmlformats.org/officeDocument/2006/relationships/image" Target="../media/image1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6.png"/><Relationship Id="rId5" Type="http://schemas.openxmlformats.org/officeDocument/2006/relationships/image" Target="../media/image15.svg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oogle Shape;43;p1"/>
          <p:cNvGrpSpPr/>
          <p:nvPr/>
        </p:nvGrpSpPr>
        <p:grpSpPr>
          <a:xfrm>
            <a:off x="10716926" y="3548022"/>
            <a:ext cx="1475088" cy="3358146"/>
            <a:chOff x="13" y="-1"/>
            <a:chExt cx="1475086" cy="3358145"/>
          </a:xfrm>
        </p:grpSpPr>
        <p:sp>
          <p:nvSpPr>
            <p:cNvPr id="44" name="Google Shape;44;p1"/>
            <p:cNvSpPr/>
            <p:nvPr/>
          </p:nvSpPr>
          <p:spPr>
            <a:xfrm rot="10800000" flipH="1">
              <a:off x="673956" y="-1"/>
              <a:ext cx="801142" cy="2224899"/>
            </a:xfrm>
            <a:custGeom>
              <a:avLst/>
              <a:gdLst/>
              <a:ahLst/>
              <a:cxnLst/>
              <a:rect l="l" t="t" r="r" b="b"/>
              <a:pathLst>
                <a:path w="9953" h="21600" extrusionOk="0">
                  <a:moveTo>
                    <a:pt x="9317" y="21600"/>
                  </a:moveTo>
                  <a:cubicBezTo>
                    <a:pt x="9317" y="21600"/>
                    <a:pt x="-150" y="14182"/>
                    <a:pt x="9576" y="5635"/>
                  </a:cubicBezTo>
                  <a:lnTo>
                    <a:pt x="9953" y="5322"/>
                  </a:lnTo>
                  <a:lnTo>
                    <a:pt x="9953" y="0"/>
                  </a:lnTo>
                  <a:lnTo>
                    <a:pt x="9317" y="358"/>
                  </a:lnTo>
                  <a:cubicBezTo>
                    <a:pt x="-11647" y="12955"/>
                    <a:pt x="9317" y="21600"/>
                    <a:pt x="9317" y="2160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Quattrocento Sans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45" name="Google Shape;45;p1"/>
            <p:cNvSpPr/>
            <p:nvPr/>
          </p:nvSpPr>
          <p:spPr>
            <a:xfrm rot="10800000" flipH="1">
              <a:off x="185283" y="1013365"/>
              <a:ext cx="1289816" cy="1991908"/>
            </a:xfrm>
            <a:custGeom>
              <a:avLst/>
              <a:gdLst/>
              <a:ahLst/>
              <a:cxnLst/>
              <a:rect l="l" t="t" r="r" b="b"/>
              <a:pathLst>
                <a:path w="13937" h="21600" extrusionOk="0">
                  <a:moveTo>
                    <a:pt x="2451" y="21600"/>
                  </a:moveTo>
                  <a:cubicBezTo>
                    <a:pt x="2451" y="21600"/>
                    <a:pt x="2571" y="13962"/>
                    <a:pt x="11955" y="6983"/>
                  </a:cubicBezTo>
                  <a:lnTo>
                    <a:pt x="13937" y="5614"/>
                  </a:lnTo>
                  <a:lnTo>
                    <a:pt x="13937" y="0"/>
                  </a:lnTo>
                  <a:lnTo>
                    <a:pt x="13197" y="323"/>
                  </a:lnTo>
                  <a:cubicBezTo>
                    <a:pt x="-7663" y="9961"/>
                    <a:pt x="2451" y="21600"/>
                    <a:pt x="2451" y="2160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Quattrocento Sans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46" name="Google Shape;46;p1"/>
            <p:cNvSpPr/>
            <p:nvPr/>
          </p:nvSpPr>
          <p:spPr>
            <a:xfrm rot="10800000" flipH="1">
              <a:off x="13" y="1879095"/>
              <a:ext cx="1475085" cy="1479049"/>
            </a:xfrm>
            <a:custGeom>
              <a:avLst/>
              <a:gdLst/>
              <a:ahLst/>
              <a:cxnLst/>
              <a:rect l="l" t="t" r="r" b="b"/>
              <a:pathLst>
                <a:path w="19750" h="21600" extrusionOk="0">
                  <a:moveTo>
                    <a:pt x="98" y="21600"/>
                  </a:moveTo>
                  <a:cubicBezTo>
                    <a:pt x="98" y="21600"/>
                    <a:pt x="1053" y="10457"/>
                    <a:pt x="19311" y="1665"/>
                  </a:cubicBezTo>
                  <a:lnTo>
                    <a:pt x="19750" y="1462"/>
                  </a:lnTo>
                  <a:lnTo>
                    <a:pt x="19750" y="0"/>
                  </a:lnTo>
                  <a:lnTo>
                    <a:pt x="12787" y="0"/>
                  </a:lnTo>
                  <a:lnTo>
                    <a:pt x="11640" y="721"/>
                  </a:lnTo>
                  <a:cubicBezTo>
                    <a:pt x="-1850" y="9669"/>
                    <a:pt x="98" y="21600"/>
                    <a:pt x="98" y="2160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Quattrocento Sans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47" name="Google Shape;47;p1"/>
            <p:cNvSpPr/>
            <p:nvPr/>
          </p:nvSpPr>
          <p:spPr>
            <a:xfrm>
              <a:off x="674006" y="1626682"/>
              <a:ext cx="504837" cy="504835"/>
            </a:xfrm>
            <a:prstGeom prst="ellipse">
              <a:avLst/>
            </a:prstGeom>
            <a:solidFill>
              <a:schemeClr val="accent2"/>
            </a:solidFill>
            <a:ln w="73025" cap="flat" cmpd="sng">
              <a:solidFill>
                <a:schemeClr val="accen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1400"/>
                <a:buFont typeface="Quattrocento Sans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</p:grpSp>
      <p:grpSp>
        <p:nvGrpSpPr>
          <p:cNvPr id="48" name="Google Shape;48;p1"/>
          <p:cNvGrpSpPr/>
          <p:nvPr/>
        </p:nvGrpSpPr>
        <p:grpSpPr>
          <a:xfrm>
            <a:off x="-76" y="-66"/>
            <a:ext cx="2837940" cy="3895327"/>
            <a:chOff x="-38" y="-33"/>
            <a:chExt cx="2837939" cy="3895325"/>
          </a:xfrm>
        </p:grpSpPr>
        <p:sp>
          <p:nvSpPr>
            <p:cNvPr id="49" name="Google Shape;49;p1"/>
            <p:cNvSpPr/>
            <p:nvPr/>
          </p:nvSpPr>
          <p:spPr>
            <a:xfrm rot="10800000">
              <a:off x="-38" y="-33"/>
              <a:ext cx="2163786" cy="2850566"/>
            </a:xfrm>
            <a:custGeom>
              <a:avLst/>
              <a:gdLst/>
              <a:ahLst/>
              <a:cxnLst/>
              <a:rect l="l" t="t" r="r" b="b"/>
              <a:pathLst>
                <a:path w="15071" h="21600" extrusionOk="0">
                  <a:moveTo>
                    <a:pt x="5223" y="21600"/>
                  </a:moveTo>
                  <a:cubicBezTo>
                    <a:pt x="5223" y="21600"/>
                    <a:pt x="-6529" y="14853"/>
                    <a:pt x="5223" y="5021"/>
                  </a:cubicBezTo>
                  <a:cubicBezTo>
                    <a:pt x="7101" y="3454"/>
                    <a:pt x="10117" y="1963"/>
                    <a:pt x="13378" y="653"/>
                  </a:cubicBezTo>
                  <a:lnTo>
                    <a:pt x="15071" y="0"/>
                  </a:lnTo>
                  <a:lnTo>
                    <a:pt x="15071" y="2259"/>
                  </a:lnTo>
                  <a:lnTo>
                    <a:pt x="13451" y="3148"/>
                  </a:lnTo>
                  <a:cubicBezTo>
                    <a:pt x="10300" y="4929"/>
                    <a:pt x="7476" y="6804"/>
                    <a:pt x="5930" y="8491"/>
                  </a:cubicBezTo>
                  <a:cubicBezTo>
                    <a:pt x="-432" y="15431"/>
                    <a:pt x="5223" y="21600"/>
                    <a:pt x="5223" y="2160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Quattrocento Sans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50" name="Google Shape;50;p1"/>
            <p:cNvSpPr/>
            <p:nvPr/>
          </p:nvSpPr>
          <p:spPr>
            <a:xfrm rot="10800000">
              <a:off x="-37" y="1013332"/>
              <a:ext cx="2652165" cy="2398722"/>
            </a:xfrm>
            <a:custGeom>
              <a:avLst/>
              <a:gdLst/>
              <a:ahLst/>
              <a:cxnLst/>
              <a:rect l="l" t="t" r="r" b="b"/>
              <a:pathLst>
                <a:path w="16414" h="21600" extrusionOk="0">
                  <a:moveTo>
                    <a:pt x="1404" y="21600"/>
                  </a:moveTo>
                  <a:cubicBezTo>
                    <a:pt x="1404" y="21600"/>
                    <a:pt x="-5186" y="10604"/>
                    <a:pt x="10190" y="2356"/>
                  </a:cubicBezTo>
                  <a:cubicBezTo>
                    <a:pt x="11529" y="1648"/>
                    <a:pt x="13215" y="995"/>
                    <a:pt x="15071" y="403"/>
                  </a:cubicBezTo>
                  <a:lnTo>
                    <a:pt x="16414" y="0"/>
                  </a:lnTo>
                  <a:lnTo>
                    <a:pt x="16414" y="2873"/>
                  </a:lnTo>
                  <a:lnTo>
                    <a:pt x="15422" y="3359"/>
                  </a:lnTo>
                  <a:cubicBezTo>
                    <a:pt x="12583" y="4819"/>
                    <a:pt x="9955" y="6480"/>
                    <a:pt x="7994" y="8313"/>
                  </a:cubicBezTo>
                  <a:cubicBezTo>
                    <a:pt x="1482" y="14384"/>
                    <a:pt x="1404" y="21600"/>
                    <a:pt x="1404" y="2160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Quattrocento Sans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51" name="Google Shape;51;p1"/>
            <p:cNvSpPr/>
            <p:nvPr/>
          </p:nvSpPr>
          <p:spPr>
            <a:xfrm rot="10800000">
              <a:off x="-38" y="1879063"/>
              <a:ext cx="2837939" cy="2016229"/>
            </a:xfrm>
            <a:custGeom>
              <a:avLst/>
              <a:gdLst/>
              <a:ahLst/>
              <a:cxnLst/>
              <a:rect l="l" t="t" r="r" b="b"/>
              <a:pathLst>
                <a:path w="20293" h="21600" extrusionOk="0">
                  <a:moveTo>
                    <a:pt x="52" y="21600"/>
                  </a:moveTo>
                  <a:cubicBezTo>
                    <a:pt x="52" y="21600"/>
                    <a:pt x="-1307" y="10169"/>
                    <a:pt x="9837" y="3636"/>
                  </a:cubicBezTo>
                  <a:cubicBezTo>
                    <a:pt x="12963" y="1799"/>
                    <a:pt x="16497" y="727"/>
                    <a:pt x="19693" y="105"/>
                  </a:cubicBezTo>
                  <a:lnTo>
                    <a:pt x="20293" y="0"/>
                  </a:lnTo>
                  <a:lnTo>
                    <a:pt x="20293" y="2055"/>
                  </a:lnTo>
                  <a:lnTo>
                    <a:pt x="19023" y="2546"/>
                  </a:lnTo>
                  <a:cubicBezTo>
                    <a:pt x="16482" y="3562"/>
                    <a:pt x="13778" y="4827"/>
                    <a:pt x="11287" y="6358"/>
                  </a:cubicBezTo>
                  <a:cubicBezTo>
                    <a:pt x="596" y="12890"/>
                    <a:pt x="52" y="21600"/>
                    <a:pt x="52" y="2160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Quattrocento Sans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52" name="Google Shape;52;p1"/>
            <p:cNvSpPr/>
            <p:nvPr/>
          </p:nvSpPr>
          <p:spPr>
            <a:xfrm>
              <a:off x="647663" y="3047970"/>
              <a:ext cx="504837" cy="504833"/>
            </a:xfrm>
            <a:prstGeom prst="ellipse">
              <a:avLst/>
            </a:prstGeom>
            <a:solidFill>
              <a:schemeClr val="accent2"/>
            </a:solidFill>
            <a:ln w="73025" cap="flat" cmpd="sng">
              <a:solidFill>
                <a:schemeClr val="accen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1400"/>
                <a:buFont typeface="Quattrocento Sans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53" name="Google Shape;53;p1"/>
            <p:cNvSpPr/>
            <p:nvPr/>
          </p:nvSpPr>
          <p:spPr>
            <a:xfrm>
              <a:off x="1735036" y="1480098"/>
              <a:ext cx="504837" cy="504834"/>
            </a:xfrm>
            <a:prstGeom prst="ellipse">
              <a:avLst/>
            </a:prstGeom>
            <a:solidFill>
              <a:schemeClr val="accent2"/>
            </a:solidFill>
            <a:ln w="73025" cap="flat" cmpd="sng">
              <a:solidFill>
                <a:schemeClr val="accen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1400"/>
                <a:buFont typeface="Quattrocento Sans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</p:grpSp>
      <p:sp>
        <p:nvSpPr>
          <p:cNvPr id="54" name="Google Shape;54;p1"/>
          <p:cNvSpPr/>
          <p:nvPr/>
        </p:nvSpPr>
        <p:spPr>
          <a:xfrm rot="5400000">
            <a:off x="1827843" y="2717151"/>
            <a:ext cx="2310144" cy="5965831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0" y="21600"/>
                </a:moveTo>
                <a:lnTo>
                  <a:pt x="21600" y="0"/>
                </a:lnTo>
                <a:lnTo>
                  <a:pt x="21600" y="216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Quattrocento Sans"/>
              <a:buNone/>
            </a:pPr>
            <a:endParaRPr sz="1400" b="0" i="0" u="none" strike="noStrike" cap="none">
              <a:solidFill>
                <a:srgbClr val="0000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pic>
        <p:nvPicPr>
          <p:cNvPr id="55" name="Google Shape;55;p1" descr="Google Shape;49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80203" y="5471302"/>
            <a:ext cx="1900946" cy="1233055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1"/>
          <p:cNvSpPr txBox="1"/>
          <p:nvPr/>
        </p:nvSpPr>
        <p:spPr>
          <a:xfrm>
            <a:off x="723894" y="4063043"/>
            <a:ext cx="5686437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Quattrocento Sans"/>
              <a:buNone/>
            </a:pPr>
            <a:r>
              <a:rPr lang="en-US" sz="2400" b="0" i="0" u="none" strike="noStrike" cap="none" dirty="0">
                <a:solidFill>
                  <a:srgbClr val="FFFFFF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BTL Club Webinar – </a:t>
            </a:r>
            <a:r>
              <a:rPr lang="en-US" sz="2400" b="0" i="0" u="none" strike="noStrike" cap="none" dirty="0" err="1">
                <a:solidFill>
                  <a:srgbClr val="FFFFFF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ahatis</a:t>
            </a:r>
            <a:r>
              <a:rPr lang="en-US" sz="2400" b="0" i="0" u="none" strike="noStrike" cap="none" dirty="0">
                <a:solidFill>
                  <a:srgbClr val="FFFFFF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 STA Overview</a:t>
            </a:r>
            <a:endParaRPr sz="2400" b="0" i="0" u="none" strike="noStrike" cap="none" dirty="0">
              <a:solidFill>
                <a:srgbClr val="FFFFFF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  <p:cxnSp>
        <p:nvCxnSpPr>
          <p:cNvPr id="57" name="Google Shape;57;p1"/>
          <p:cNvCxnSpPr/>
          <p:nvPr/>
        </p:nvCxnSpPr>
        <p:spPr>
          <a:xfrm>
            <a:off x="890443" y="4009713"/>
            <a:ext cx="5598953" cy="7"/>
          </a:xfrm>
          <a:prstGeom prst="straightConnector1">
            <a:avLst/>
          </a:prstGeom>
          <a:noFill/>
          <a:ln w="9525" cap="flat" cmpd="sng">
            <a:solidFill>
              <a:srgbClr val="FFFFFF"/>
            </a:solidFill>
            <a:prstDash val="solid"/>
            <a:miter lim="8000"/>
            <a:headEnd type="none" w="sm" len="sm"/>
            <a:tailEnd type="none" w="sm" len="sm"/>
          </a:ln>
        </p:spPr>
      </p:cxnSp>
      <p:cxnSp>
        <p:nvCxnSpPr>
          <p:cNvPr id="58" name="Google Shape;58;p1"/>
          <p:cNvCxnSpPr/>
          <p:nvPr/>
        </p:nvCxnSpPr>
        <p:spPr>
          <a:xfrm>
            <a:off x="723900" y="4009715"/>
            <a:ext cx="838201" cy="6"/>
          </a:xfrm>
          <a:prstGeom prst="straightConnector1">
            <a:avLst/>
          </a:prstGeom>
          <a:noFill/>
          <a:ln w="47625" cap="flat" cmpd="sng">
            <a:solidFill>
              <a:schemeClr val="accent3"/>
            </a:solidFill>
            <a:prstDash val="solid"/>
            <a:miter lim="8000"/>
            <a:headEnd type="none" w="sm" len="sm"/>
            <a:tailEnd type="none" w="sm" len="sm"/>
          </a:ln>
        </p:spPr>
      </p:cxnSp>
      <p:sp>
        <p:nvSpPr>
          <p:cNvPr id="59" name="Google Shape;59;p1"/>
          <p:cNvSpPr/>
          <p:nvPr/>
        </p:nvSpPr>
        <p:spPr>
          <a:xfrm rot="-5400000">
            <a:off x="9588630" y="-1149974"/>
            <a:ext cx="1453403" cy="3753347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0" y="21600"/>
                </a:moveTo>
                <a:lnTo>
                  <a:pt x="21600" y="0"/>
                </a:lnTo>
                <a:lnTo>
                  <a:pt x="21600" y="216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Quattrocento Sans"/>
              <a:buNone/>
            </a:pPr>
            <a:endParaRPr sz="1400" b="0" i="0" u="none" strike="noStrike" cap="none">
              <a:solidFill>
                <a:srgbClr val="0000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60" name="Google Shape;60;p1"/>
          <p:cNvSpPr/>
          <p:nvPr/>
        </p:nvSpPr>
        <p:spPr>
          <a:xfrm>
            <a:off x="10479088" y="4288265"/>
            <a:ext cx="1273385" cy="1233064"/>
          </a:xfrm>
          <a:custGeom>
            <a:avLst/>
            <a:gdLst/>
            <a:ahLst/>
            <a:cxnLst/>
            <a:rect l="l" t="t" r="r" b="b"/>
            <a:pathLst>
              <a:path w="18489" h="20410" extrusionOk="0">
                <a:moveTo>
                  <a:pt x="1160" y="10634"/>
                </a:moveTo>
                <a:cubicBezTo>
                  <a:pt x="1160" y="10634"/>
                  <a:pt x="8640" y="-1190"/>
                  <a:pt x="17570" y="98"/>
                </a:cubicBezTo>
                <a:cubicBezTo>
                  <a:pt x="21600" y="11559"/>
                  <a:pt x="11075" y="18660"/>
                  <a:pt x="11075" y="18660"/>
                </a:cubicBezTo>
                <a:cubicBezTo>
                  <a:pt x="0" y="20410"/>
                  <a:pt x="0" y="20410"/>
                  <a:pt x="0" y="20410"/>
                </a:cubicBezTo>
                <a:cubicBezTo>
                  <a:pt x="1160" y="10634"/>
                  <a:pt x="1160" y="10634"/>
                  <a:pt x="1160" y="10634"/>
                </a:cubicBezTo>
              </a:path>
            </a:pathLst>
          </a:custGeom>
          <a:solidFill>
            <a:srgbClr val="B0D9C8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Quattrocento Sans"/>
              <a:buNone/>
            </a:pPr>
            <a:endParaRPr sz="1400" b="0" i="0" u="none" strike="noStrike" cap="none">
              <a:solidFill>
                <a:srgbClr val="0000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grpSp>
        <p:nvGrpSpPr>
          <p:cNvPr id="61" name="Google Shape;61;p1"/>
          <p:cNvGrpSpPr/>
          <p:nvPr/>
        </p:nvGrpSpPr>
        <p:grpSpPr>
          <a:xfrm>
            <a:off x="6307763" y="1930393"/>
            <a:ext cx="5444514" cy="4976827"/>
            <a:chOff x="17" y="0"/>
            <a:chExt cx="5444513" cy="4976825"/>
          </a:xfrm>
        </p:grpSpPr>
        <p:sp>
          <p:nvSpPr>
            <p:cNvPr id="62" name="Google Shape;62;p1"/>
            <p:cNvSpPr/>
            <p:nvPr/>
          </p:nvSpPr>
          <p:spPr>
            <a:xfrm>
              <a:off x="1156518" y="1371351"/>
              <a:ext cx="1239303" cy="500320"/>
            </a:xfrm>
            <a:custGeom>
              <a:avLst/>
              <a:gdLst/>
              <a:ahLst/>
              <a:cxnLst/>
              <a:rect l="l" t="t" r="r" b="b"/>
              <a:pathLst>
                <a:path w="20197" h="19232" extrusionOk="0">
                  <a:moveTo>
                    <a:pt x="48" y="10623"/>
                  </a:moveTo>
                  <a:cubicBezTo>
                    <a:pt x="-668" y="18156"/>
                    <a:pt x="6879" y="19155"/>
                    <a:pt x="9969" y="19232"/>
                  </a:cubicBezTo>
                  <a:cubicBezTo>
                    <a:pt x="10848" y="19232"/>
                    <a:pt x="11693" y="19001"/>
                    <a:pt x="12539" y="18617"/>
                  </a:cubicBezTo>
                  <a:cubicBezTo>
                    <a:pt x="15174" y="17387"/>
                    <a:pt x="20932" y="14082"/>
                    <a:pt x="20119" y="9547"/>
                  </a:cubicBezTo>
                  <a:cubicBezTo>
                    <a:pt x="19078" y="3781"/>
                    <a:pt x="15955" y="7779"/>
                    <a:pt x="15955" y="7779"/>
                  </a:cubicBezTo>
                  <a:cubicBezTo>
                    <a:pt x="15955" y="7779"/>
                    <a:pt x="16345" y="3397"/>
                    <a:pt x="11010" y="553"/>
                  </a:cubicBezTo>
                  <a:cubicBezTo>
                    <a:pt x="5708" y="-2368"/>
                    <a:pt x="5708" y="7241"/>
                    <a:pt x="5708" y="7241"/>
                  </a:cubicBezTo>
                  <a:cubicBezTo>
                    <a:pt x="5708" y="7241"/>
                    <a:pt x="991" y="1091"/>
                    <a:pt x="48" y="10623"/>
                  </a:cubicBezTo>
                  <a:close/>
                </a:path>
              </a:pathLst>
            </a:custGeom>
            <a:solidFill>
              <a:srgbClr val="B1E9FF"/>
            </a:solid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Quattrocento Sans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63" name="Google Shape;63;p1"/>
            <p:cNvSpPr/>
            <p:nvPr/>
          </p:nvSpPr>
          <p:spPr>
            <a:xfrm>
              <a:off x="553652" y="1174752"/>
              <a:ext cx="898670" cy="1568459"/>
            </a:xfrm>
            <a:custGeom>
              <a:avLst/>
              <a:gdLst/>
              <a:ahLst/>
              <a:cxnLst/>
              <a:rect l="l" t="t" r="r" b="b"/>
              <a:pathLst>
                <a:path w="13464" h="21600" extrusionOk="0">
                  <a:moveTo>
                    <a:pt x="13313" y="16653"/>
                  </a:moveTo>
                  <a:cubicBezTo>
                    <a:pt x="13313" y="16653"/>
                    <a:pt x="15078" y="4479"/>
                    <a:pt x="6552" y="0"/>
                  </a:cubicBezTo>
                  <a:cubicBezTo>
                    <a:pt x="-6522" y="9811"/>
                    <a:pt x="4009" y="21600"/>
                    <a:pt x="4009" y="21600"/>
                  </a:cubicBezTo>
                  <a:lnTo>
                    <a:pt x="13313" y="16653"/>
                  </a:lnTo>
                  <a:close/>
                </a:path>
              </a:pathLst>
            </a:custGeom>
            <a:solidFill>
              <a:srgbClr val="B0D9C8"/>
            </a:solid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Quattrocento Sans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64" name="Google Shape;64;p1"/>
            <p:cNvSpPr/>
            <p:nvPr/>
          </p:nvSpPr>
          <p:spPr>
            <a:xfrm>
              <a:off x="561366" y="1174752"/>
              <a:ext cx="820744" cy="1377959"/>
            </a:xfrm>
            <a:custGeom>
              <a:avLst/>
              <a:gdLst/>
              <a:ahLst/>
              <a:cxnLst/>
              <a:rect l="l" t="t" r="r" b="b"/>
              <a:pathLst>
                <a:path w="21600" h="21600" extrusionOk="0">
                  <a:moveTo>
                    <a:pt x="11299" y="0"/>
                  </a:moveTo>
                  <a:cubicBezTo>
                    <a:pt x="11247" y="63"/>
                    <a:pt x="11142" y="94"/>
                    <a:pt x="11089" y="125"/>
                  </a:cubicBezTo>
                  <a:cubicBezTo>
                    <a:pt x="14347" y="16474"/>
                    <a:pt x="14347" y="16474"/>
                    <a:pt x="14347" y="16474"/>
                  </a:cubicBezTo>
                  <a:cubicBezTo>
                    <a:pt x="105" y="10691"/>
                    <a:pt x="105" y="10691"/>
                    <a:pt x="105" y="10691"/>
                  </a:cubicBezTo>
                  <a:cubicBezTo>
                    <a:pt x="53" y="10816"/>
                    <a:pt x="53" y="10941"/>
                    <a:pt x="0" y="11034"/>
                  </a:cubicBezTo>
                  <a:cubicBezTo>
                    <a:pt x="14453" y="16880"/>
                    <a:pt x="14453" y="16880"/>
                    <a:pt x="14453" y="16880"/>
                  </a:cubicBezTo>
                  <a:cubicBezTo>
                    <a:pt x="15399" y="21600"/>
                    <a:pt x="15399" y="21600"/>
                    <a:pt x="15399" y="21600"/>
                  </a:cubicBezTo>
                  <a:cubicBezTo>
                    <a:pt x="15872" y="21444"/>
                    <a:pt x="15872" y="21444"/>
                    <a:pt x="15872" y="21444"/>
                  </a:cubicBezTo>
                  <a:cubicBezTo>
                    <a:pt x="13980" y="12035"/>
                    <a:pt x="13980" y="12035"/>
                    <a:pt x="13980" y="12035"/>
                  </a:cubicBezTo>
                  <a:cubicBezTo>
                    <a:pt x="13980" y="12035"/>
                    <a:pt x="13980" y="12035"/>
                    <a:pt x="13980" y="12035"/>
                  </a:cubicBezTo>
                  <a:cubicBezTo>
                    <a:pt x="21600" y="8159"/>
                    <a:pt x="21600" y="8159"/>
                    <a:pt x="21600" y="8159"/>
                  </a:cubicBezTo>
                  <a:cubicBezTo>
                    <a:pt x="21547" y="8065"/>
                    <a:pt x="21495" y="7940"/>
                    <a:pt x="21442" y="7846"/>
                  </a:cubicBezTo>
                  <a:cubicBezTo>
                    <a:pt x="13927" y="11660"/>
                    <a:pt x="13927" y="11660"/>
                    <a:pt x="13927" y="11660"/>
                  </a:cubicBezTo>
                  <a:cubicBezTo>
                    <a:pt x="11615" y="125"/>
                    <a:pt x="11615" y="125"/>
                    <a:pt x="11615" y="125"/>
                  </a:cubicBezTo>
                  <a:cubicBezTo>
                    <a:pt x="11509" y="63"/>
                    <a:pt x="11404" y="31"/>
                    <a:pt x="1129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Quattrocento Sans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65" name="Google Shape;65;p1"/>
            <p:cNvSpPr/>
            <p:nvPr/>
          </p:nvSpPr>
          <p:spPr>
            <a:xfrm>
              <a:off x="17" y="1499148"/>
              <a:ext cx="1210643" cy="1332964"/>
            </a:xfrm>
            <a:custGeom>
              <a:avLst/>
              <a:gdLst/>
              <a:ahLst/>
              <a:cxnLst/>
              <a:rect l="l" t="t" r="r" b="b"/>
              <a:pathLst>
                <a:path w="17965" h="21140" extrusionOk="0">
                  <a:moveTo>
                    <a:pt x="17491" y="11621"/>
                  </a:moveTo>
                  <a:cubicBezTo>
                    <a:pt x="17491" y="11621"/>
                    <a:pt x="10676" y="-460"/>
                    <a:pt x="1372" y="14"/>
                  </a:cubicBezTo>
                  <a:cubicBezTo>
                    <a:pt x="-3635" y="10672"/>
                    <a:pt x="6676" y="18452"/>
                    <a:pt x="6676" y="18452"/>
                  </a:cubicBezTo>
                  <a:cubicBezTo>
                    <a:pt x="17965" y="21140"/>
                    <a:pt x="17965" y="21140"/>
                    <a:pt x="17965" y="21140"/>
                  </a:cubicBezTo>
                  <a:lnTo>
                    <a:pt x="17491" y="11621"/>
                  </a:lnTo>
                  <a:close/>
                </a:path>
              </a:pathLst>
            </a:custGeom>
            <a:solidFill>
              <a:srgbClr val="01898C"/>
            </a:solid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Quattrocento Sans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66" name="Google Shape;66;p1"/>
            <p:cNvSpPr/>
            <p:nvPr/>
          </p:nvSpPr>
          <p:spPr>
            <a:xfrm>
              <a:off x="976" y="1498603"/>
              <a:ext cx="1209684" cy="1333508"/>
            </a:xfrm>
            <a:custGeom>
              <a:avLst/>
              <a:gdLst/>
              <a:ahLst/>
              <a:cxnLst/>
              <a:rect l="l" t="t" r="r" b="b"/>
              <a:pathLst>
                <a:path w="21600" h="21600" extrusionOk="0">
                  <a:moveTo>
                    <a:pt x="13259" y="3971"/>
                  </a:moveTo>
                  <a:cubicBezTo>
                    <a:pt x="11228" y="10074"/>
                    <a:pt x="11228" y="10074"/>
                    <a:pt x="11228" y="10074"/>
                  </a:cubicBezTo>
                  <a:cubicBezTo>
                    <a:pt x="1925" y="0"/>
                    <a:pt x="1925" y="0"/>
                    <a:pt x="1925" y="0"/>
                  </a:cubicBezTo>
                  <a:cubicBezTo>
                    <a:pt x="1818" y="0"/>
                    <a:pt x="1747" y="0"/>
                    <a:pt x="1640" y="32"/>
                  </a:cubicBezTo>
                  <a:cubicBezTo>
                    <a:pt x="1640" y="65"/>
                    <a:pt x="1604" y="97"/>
                    <a:pt x="1568" y="129"/>
                  </a:cubicBezTo>
                  <a:cubicBezTo>
                    <a:pt x="6558" y="5553"/>
                    <a:pt x="6558" y="5553"/>
                    <a:pt x="6558" y="5553"/>
                  </a:cubicBezTo>
                  <a:cubicBezTo>
                    <a:pt x="0" y="5392"/>
                    <a:pt x="0" y="5392"/>
                    <a:pt x="0" y="5392"/>
                  </a:cubicBezTo>
                  <a:cubicBezTo>
                    <a:pt x="0" y="5457"/>
                    <a:pt x="0" y="5489"/>
                    <a:pt x="0" y="5553"/>
                  </a:cubicBezTo>
                  <a:cubicBezTo>
                    <a:pt x="0" y="5715"/>
                    <a:pt x="0" y="5715"/>
                    <a:pt x="0" y="5715"/>
                  </a:cubicBezTo>
                  <a:cubicBezTo>
                    <a:pt x="6879" y="5876"/>
                    <a:pt x="6879" y="5876"/>
                    <a:pt x="6879" y="5876"/>
                  </a:cubicBezTo>
                  <a:cubicBezTo>
                    <a:pt x="15184" y="14852"/>
                    <a:pt x="15184" y="14852"/>
                    <a:pt x="15184" y="14852"/>
                  </a:cubicBezTo>
                  <a:cubicBezTo>
                    <a:pt x="3671" y="14917"/>
                    <a:pt x="3671" y="14917"/>
                    <a:pt x="3671" y="14917"/>
                  </a:cubicBezTo>
                  <a:cubicBezTo>
                    <a:pt x="3743" y="15046"/>
                    <a:pt x="3850" y="15143"/>
                    <a:pt x="3956" y="15239"/>
                  </a:cubicBezTo>
                  <a:cubicBezTo>
                    <a:pt x="15469" y="15175"/>
                    <a:pt x="15469" y="15175"/>
                    <a:pt x="15469" y="15175"/>
                  </a:cubicBezTo>
                  <a:cubicBezTo>
                    <a:pt x="21350" y="21568"/>
                    <a:pt x="21350" y="21568"/>
                    <a:pt x="21350" y="21568"/>
                  </a:cubicBezTo>
                  <a:cubicBezTo>
                    <a:pt x="21600" y="21600"/>
                    <a:pt x="21600" y="21600"/>
                    <a:pt x="21600" y="21600"/>
                  </a:cubicBezTo>
                  <a:cubicBezTo>
                    <a:pt x="21564" y="21277"/>
                    <a:pt x="21564" y="21277"/>
                    <a:pt x="21564" y="21277"/>
                  </a:cubicBezTo>
                  <a:cubicBezTo>
                    <a:pt x="11477" y="10364"/>
                    <a:pt x="11477" y="10364"/>
                    <a:pt x="11477" y="10364"/>
                  </a:cubicBezTo>
                  <a:cubicBezTo>
                    <a:pt x="13545" y="4197"/>
                    <a:pt x="13545" y="4197"/>
                    <a:pt x="13545" y="4197"/>
                  </a:cubicBezTo>
                  <a:cubicBezTo>
                    <a:pt x="13473" y="4100"/>
                    <a:pt x="13366" y="4036"/>
                    <a:pt x="13259" y="3971"/>
                  </a:cubicBezTo>
                  <a:close/>
                </a:path>
              </a:pathLst>
            </a:custGeom>
            <a:solidFill>
              <a:srgbClr val="00666A"/>
            </a:solid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Quattrocento Sans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67" name="Google Shape;67;p1"/>
            <p:cNvSpPr/>
            <p:nvPr/>
          </p:nvSpPr>
          <p:spPr>
            <a:xfrm>
              <a:off x="976" y="2516027"/>
              <a:ext cx="1516071" cy="957591"/>
            </a:xfrm>
            <a:custGeom>
              <a:avLst/>
              <a:gdLst/>
              <a:ahLst/>
              <a:cxnLst/>
              <a:rect l="l" t="t" r="r" b="b"/>
              <a:pathLst>
                <a:path w="21600" h="15381" extrusionOk="0">
                  <a:moveTo>
                    <a:pt x="14713" y="1872"/>
                  </a:moveTo>
                  <a:cubicBezTo>
                    <a:pt x="14713" y="1872"/>
                    <a:pt x="5009" y="-2903"/>
                    <a:pt x="0" y="2801"/>
                  </a:cubicBezTo>
                  <a:cubicBezTo>
                    <a:pt x="3358" y="18697"/>
                    <a:pt x="21600" y="15012"/>
                    <a:pt x="21600" y="15012"/>
                  </a:cubicBezTo>
                  <a:cubicBezTo>
                    <a:pt x="14713" y="1872"/>
                    <a:pt x="14713" y="1872"/>
                    <a:pt x="14713" y="1872"/>
                  </a:cubicBezTo>
                </a:path>
              </a:pathLst>
            </a:custGeom>
            <a:solidFill>
              <a:srgbClr val="B0D9C8"/>
            </a:solid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Quattrocento Sans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68" name="Google Shape;68;p1"/>
            <p:cNvSpPr/>
            <p:nvPr/>
          </p:nvSpPr>
          <p:spPr>
            <a:xfrm>
              <a:off x="976" y="2517779"/>
              <a:ext cx="1347796" cy="814396"/>
            </a:xfrm>
            <a:custGeom>
              <a:avLst/>
              <a:gdLst/>
              <a:ahLst/>
              <a:cxnLst/>
              <a:rect l="l" t="t" r="r" b="b"/>
              <a:pathLst>
                <a:path w="21600" h="21600" extrusionOk="0">
                  <a:moveTo>
                    <a:pt x="0" y="4595"/>
                  </a:moveTo>
                  <a:cubicBezTo>
                    <a:pt x="0" y="4647"/>
                    <a:pt x="32" y="4753"/>
                    <a:pt x="32" y="4859"/>
                  </a:cubicBezTo>
                  <a:cubicBezTo>
                    <a:pt x="15296" y="13625"/>
                    <a:pt x="15296" y="13625"/>
                    <a:pt x="15296" y="13625"/>
                  </a:cubicBezTo>
                  <a:cubicBezTo>
                    <a:pt x="7840" y="21336"/>
                    <a:pt x="7840" y="21336"/>
                    <a:pt x="7840" y="21336"/>
                  </a:cubicBezTo>
                  <a:cubicBezTo>
                    <a:pt x="7968" y="21442"/>
                    <a:pt x="8064" y="21547"/>
                    <a:pt x="8192" y="21600"/>
                  </a:cubicBezTo>
                  <a:cubicBezTo>
                    <a:pt x="15648" y="13837"/>
                    <a:pt x="15648" y="13837"/>
                    <a:pt x="15648" y="13837"/>
                  </a:cubicBezTo>
                  <a:cubicBezTo>
                    <a:pt x="21600" y="17269"/>
                    <a:pt x="21600" y="17269"/>
                    <a:pt x="21600" y="17269"/>
                  </a:cubicBezTo>
                  <a:cubicBezTo>
                    <a:pt x="21376" y="16583"/>
                    <a:pt x="21376" y="16583"/>
                    <a:pt x="21376" y="16583"/>
                  </a:cubicBezTo>
                  <a:cubicBezTo>
                    <a:pt x="9792" y="9929"/>
                    <a:pt x="9792" y="9929"/>
                    <a:pt x="9792" y="9929"/>
                  </a:cubicBezTo>
                  <a:cubicBezTo>
                    <a:pt x="6848" y="0"/>
                    <a:pt x="6848" y="0"/>
                    <a:pt x="6848" y="0"/>
                  </a:cubicBezTo>
                  <a:cubicBezTo>
                    <a:pt x="6720" y="0"/>
                    <a:pt x="6624" y="53"/>
                    <a:pt x="6496" y="53"/>
                  </a:cubicBezTo>
                  <a:cubicBezTo>
                    <a:pt x="9344" y="9665"/>
                    <a:pt x="9344" y="9665"/>
                    <a:pt x="9344" y="9665"/>
                  </a:cubicBezTo>
                  <a:cubicBezTo>
                    <a:pt x="128" y="4383"/>
                    <a:pt x="128" y="4383"/>
                    <a:pt x="128" y="4383"/>
                  </a:cubicBezTo>
                  <a:cubicBezTo>
                    <a:pt x="96" y="4436"/>
                    <a:pt x="32" y="4489"/>
                    <a:pt x="0" y="4595"/>
                  </a:cubicBezTo>
                  <a:cubicBezTo>
                    <a:pt x="0" y="4595"/>
                    <a:pt x="0" y="4595"/>
                    <a:pt x="0" y="4595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Quattrocento Sans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69" name="Google Shape;69;p1"/>
            <p:cNvSpPr/>
            <p:nvPr/>
          </p:nvSpPr>
          <p:spPr>
            <a:xfrm>
              <a:off x="4171345" y="2362203"/>
              <a:ext cx="1273185" cy="1228733"/>
            </a:xfrm>
            <a:custGeom>
              <a:avLst/>
              <a:gdLst/>
              <a:ahLst/>
              <a:cxnLst/>
              <a:rect l="l" t="t" r="r" b="b"/>
              <a:pathLst>
                <a:path w="21600" h="21600" extrusionOk="0">
                  <a:moveTo>
                    <a:pt x="9276" y="3366"/>
                  </a:moveTo>
                  <a:cubicBezTo>
                    <a:pt x="10698" y="10064"/>
                    <a:pt x="10698" y="10064"/>
                    <a:pt x="10698" y="10064"/>
                  </a:cubicBezTo>
                  <a:cubicBezTo>
                    <a:pt x="20280" y="0"/>
                    <a:pt x="20280" y="0"/>
                    <a:pt x="20280" y="0"/>
                  </a:cubicBezTo>
                  <a:cubicBezTo>
                    <a:pt x="20347" y="35"/>
                    <a:pt x="20415" y="35"/>
                    <a:pt x="20517" y="35"/>
                  </a:cubicBezTo>
                  <a:cubicBezTo>
                    <a:pt x="20517" y="105"/>
                    <a:pt x="20550" y="140"/>
                    <a:pt x="20550" y="175"/>
                  </a:cubicBezTo>
                  <a:cubicBezTo>
                    <a:pt x="15438" y="5575"/>
                    <a:pt x="15438" y="5575"/>
                    <a:pt x="15438" y="5575"/>
                  </a:cubicBezTo>
                  <a:cubicBezTo>
                    <a:pt x="21600" y="5926"/>
                    <a:pt x="21600" y="5926"/>
                    <a:pt x="21600" y="5926"/>
                  </a:cubicBezTo>
                  <a:cubicBezTo>
                    <a:pt x="21600" y="5996"/>
                    <a:pt x="21566" y="6066"/>
                    <a:pt x="21566" y="6101"/>
                  </a:cubicBezTo>
                  <a:cubicBezTo>
                    <a:pt x="21566" y="6277"/>
                    <a:pt x="21566" y="6277"/>
                    <a:pt x="21566" y="6277"/>
                  </a:cubicBezTo>
                  <a:cubicBezTo>
                    <a:pt x="15134" y="5891"/>
                    <a:pt x="15134" y="5891"/>
                    <a:pt x="15134" y="5891"/>
                  </a:cubicBezTo>
                  <a:cubicBezTo>
                    <a:pt x="6568" y="14868"/>
                    <a:pt x="6568" y="14868"/>
                    <a:pt x="6568" y="14868"/>
                  </a:cubicBezTo>
                  <a:cubicBezTo>
                    <a:pt x="17368" y="15884"/>
                    <a:pt x="17368" y="15884"/>
                    <a:pt x="17368" y="15884"/>
                  </a:cubicBezTo>
                  <a:cubicBezTo>
                    <a:pt x="17266" y="15990"/>
                    <a:pt x="17165" y="16095"/>
                    <a:pt x="17063" y="16200"/>
                  </a:cubicBezTo>
                  <a:cubicBezTo>
                    <a:pt x="6263" y="15183"/>
                    <a:pt x="6263" y="15183"/>
                    <a:pt x="6263" y="15183"/>
                  </a:cubicBezTo>
                  <a:cubicBezTo>
                    <a:pt x="203" y="21565"/>
                    <a:pt x="203" y="21565"/>
                    <a:pt x="203" y="21565"/>
                  </a:cubicBezTo>
                  <a:cubicBezTo>
                    <a:pt x="0" y="21600"/>
                    <a:pt x="0" y="21600"/>
                    <a:pt x="0" y="21600"/>
                  </a:cubicBezTo>
                  <a:cubicBezTo>
                    <a:pt x="34" y="21284"/>
                    <a:pt x="34" y="21284"/>
                    <a:pt x="34" y="21284"/>
                  </a:cubicBezTo>
                  <a:cubicBezTo>
                    <a:pt x="10394" y="10379"/>
                    <a:pt x="10394" y="10379"/>
                    <a:pt x="10394" y="10379"/>
                  </a:cubicBezTo>
                  <a:cubicBezTo>
                    <a:pt x="9006" y="3577"/>
                    <a:pt x="9006" y="3577"/>
                    <a:pt x="9006" y="3577"/>
                  </a:cubicBezTo>
                  <a:cubicBezTo>
                    <a:pt x="9073" y="3506"/>
                    <a:pt x="9175" y="3436"/>
                    <a:pt x="9276" y="3366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Quattrocento Sans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70" name="Google Shape;70;p1"/>
            <p:cNvSpPr/>
            <p:nvPr/>
          </p:nvSpPr>
          <p:spPr>
            <a:xfrm>
              <a:off x="3818920" y="3332358"/>
              <a:ext cx="1555760" cy="897144"/>
            </a:xfrm>
            <a:custGeom>
              <a:avLst/>
              <a:gdLst/>
              <a:ahLst/>
              <a:cxnLst/>
              <a:rect l="l" t="t" r="r" b="b"/>
              <a:pathLst>
                <a:path w="21600" h="14496" extrusionOk="0">
                  <a:moveTo>
                    <a:pt x="7514" y="1192"/>
                  </a:moveTo>
                  <a:cubicBezTo>
                    <a:pt x="7514" y="1192"/>
                    <a:pt x="17191" y="-2644"/>
                    <a:pt x="21600" y="3449"/>
                  </a:cubicBezTo>
                  <a:cubicBezTo>
                    <a:pt x="17247" y="18956"/>
                    <a:pt x="0" y="13604"/>
                    <a:pt x="0" y="13604"/>
                  </a:cubicBezTo>
                  <a:cubicBezTo>
                    <a:pt x="7514" y="1192"/>
                    <a:pt x="7514" y="1192"/>
                    <a:pt x="7514" y="1192"/>
                  </a:cubicBezTo>
                </a:path>
              </a:pathLst>
            </a:custGeom>
            <a:solidFill>
              <a:srgbClr val="01898C"/>
            </a:solid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Quattrocento Sans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71" name="Google Shape;71;p1"/>
            <p:cNvSpPr/>
            <p:nvPr/>
          </p:nvSpPr>
          <p:spPr>
            <a:xfrm>
              <a:off x="4004657" y="3343280"/>
              <a:ext cx="1370021" cy="796931"/>
            </a:xfrm>
            <a:custGeom>
              <a:avLst/>
              <a:gdLst/>
              <a:ahLst/>
              <a:cxnLst/>
              <a:rect l="l" t="t" r="r" b="b"/>
              <a:pathLst>
                <a:path w="21600" h="21600" extrusionOk="0">
                  <a:moveTo>
                    <a:pt x="21600" y="5508"/>
                  </a:moveTo>
                  <a:cubicBezTo>
                    <a:pt x="21600" y="5616"/>
                    <a:pt x="21569" y="5724"/>
                    <a:pt x="21569" y="5832"/>
                  </a:cubicBezTo>
                  <a:cubicBezTo>
                    <a:pt x="6329" y="12582"/>
                    <a:pt x="6329" y="12582"/>
                    <a:pt x="6329" y="12582"/>
                  </a:cubicBezTo>
                  <a:cubicBezTo>
                    <a:pt x="13193" y="21384"/>
                    <a:pt x="13193" y="21384"/>
                    <a:pt x="13193" y="21384"/>
                  </a:cubicBezTo>
                  <a:cubicBezTo>
                    <a:pt x="13067" y="21438"/>
                    <a:pt x="12941" y="21546"/>
                    <a:pt x="12847" y="21600"/>
                  </a:cubicBezTo>
                  <a:cubicBezTo>
                    <a:pt x="5951" y="12744"/>
                    <a:pt x="5951" y="12744"/>
                    <a:pt x="5951" y="12744"/>
                  </a:cubicBezTo>
                  <a:cubicBezTo>
                    <a:pt x="0" y="15390"/>
                    <a:pt x="0" y="15390"/>
                    <a:pt x="0" y="15390"/>
                  </a:cubicBezTo>
                  <a:cubicBezTo>
                    <a:pt x="283" y="14742"/>
                    <a:pt x="283" y="14742"/>
                    <a:pt x="283" y="14742"/>
                  </a:cubicBezTo>
                  <a:cubicBezTo>
                    <a:pt x="11839" y="9558"/>
                    <a:pt x="11839" y="9558"/>
                    <a:pt x="11839" y="9558"/>
                  </a:cubicBezTo>
                  <a:cubicBezTo>
                    <a:pt x="15177" y="0"/>
                    <a:pt x="15177" y="0"/>
                    <a:pt x="15177" y="0"/>
                  </a:cubicBezTo>
                  <a:cubicBezTo>
                    <a:pt x="15303" y="0"/>
                    <a:pt x="15397" y="54"/>
                    <a:pt x="15523" y="54"/>
                  </a:cubicBezTo>
                  <a:cubicBezTo>
                    <a:pt x="12280" y="9396"/>
                    <a:pt x="12280" y="9396"/>
                    <a:pt x="12280" y="9396"/>
                  </a:cubicBezTo>
                  <a:cubicBezTo>
                    <a:pt x="21506" y="5292"/>
                    <a:pt x="21506" y="5292"/>
                    <a:pt x="21506" y="5292"/>
                  </a:cubicBezTo>
                  <a:cubicBezTo>
                    <a:pt x="21537" y="5400"/>
                    <a:pt x="21569" y="5454"/>
                    <a:pt x="21600" y="5508"/>
                  </a:cubicBezTo>
                  <a:close/>
                </a:path>
              </a:pathLst>
            </a:custGeom>
            <a:solidFill>
              <a:srgbClr val="00666A"/>
            </a:solid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Quattrocento Sans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72" name="Google Shape;72;p1"/>
            <p:cNvSpPr/>
            <p:nvPr/>
          </p:nvSpPr>
          <p:spPr>
            <a:xfrm>
              <a:off x="2354723" y="1127127"/>
              <a:ext cx="2197627" cy="690568"/>
            </a:xfrm>
            <a:custGeom>
              <a:avLst/>
              <a:gdLst/>
              <a:ahLst/>
              <a:cxnLst/>
              <a:rect l="l" t="t" r="r" b="b"/>
              <a:pathLst>
                <a:path w="20986" h="21600" extrusionOk="0">
                  <a:moveTo>
                    <a:pt x="20986" y="21600"/>
                  </a:moveTo>
                  <a:cubicBezTo>
                    <a:pt x="492" y="21600"/>
                    <a:pt x="492" y="21600"/>
                    <a:pt x="492" y="21600"/>
                  </a:cubicBezTo>
                  <a:cubicBezTo>
                    <a:pt x="492" y="21600"/>
                    <a:pt x="-614" y="16980"/>
                    <a:pt x="492" y="13921"/>
                  </a:cubicBezTo>
                  <a:cubicBezTo>
                    <a:pt x="1121" y="12173"/>
                    <a:pt x="1845" y="12361"/>
                    <a:pt x="2360" y="12860"/>
                  </a:cubicBezTo>
                  <a:cubicBezTo>
                    <a:pt x="2703" y="13235"/>
                    <a:pt x="3046" y="12423"/>
                    <a:pt x="3123" y="11299"/>
                  </a:cubicBezTo>
                  <a:cubicBezTo>
                    <a:pt x="3237" y="9427"/>
                    <a:pt x="3637" y="6929"/>
                    <a:pt x="4724" y="5494"/>
                  </a:cubicBezTo>
                  <a:cubicBezTo>
                    <a:pt x="5811" y="4058"/>
                    <a:pt x="6497" y="6243"/>
                    <a:pt x="6897" y="8490"/>
                  </a:cubicBezTo>
                  <a:cubicBezTo>
                    <a:pt x="7031" y="9239"/>
                    <a:pt x="7374" y="9114"/>
                    <a:pt x="7450" y="8303"/>
                  </a:cubicBezTo>
                  <a:cubicBezTo>
                    <a:pt x="7793" y="4745"/>
                    <a:pt x="8994" y="0"/>
                    <a:pt x="12941" y="0"/>
                  </a:cubicBezTo>
                  <a:cubicBezTo>
                    <a:pt x="17955" y="0"/>
                    <a:pt x="17383" y="8740"/>
                    <a:pt x="16944" y="12361"/>
                  </a:cubicBezTo>
                  <a:cubicBezTo>
                    <a:pt x="16868" y="12985"/>
                    <a:pt x="17040" y="13609"/>
                    <a:pt x="17230" y="13484"/>
                  </a:cubicBezTo>
                  <a:cubicBezTo>
                    <a:pt x="18012" y="12985"/>
                    <a:pt x="19442" y="12236"/>
                    <a:pt x="20090" y="13921"/>
                  </a:cubicBezTo>
                  <a:cubicBezTo>
                    <a:pt x="20986" y="16231"/>
                    <a:pt x="20986" y="21600"/>
                    <a:pt x="20986" y="21600"/>
                  </a:cubicBezTo>
                  <a:close/>
                </a:path>
              </a:pathLst>
            </a:custGeom>
            <a:solidFill>
              <a:srgbClr val="B1E9FF"/>
            </a:solid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Quattrocento Sans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73" name="Google Shape;73;p1"/>
            <p:cNvSpPr/>
            <p:nvPr/>
          </p:nvSpPr>
          <p:spPr>
            <a:xfrm>
              <a:off x="2023454" y="4435480"/>
              <a:ext cx="1436696" cy="469535"/>
            </a:xfrm>
            <a:custGeom>
              <a:avLst/>
              <a:gdLst/>
              <a:ahLst/>
              <a:cxnLst/>
              <a:rect l="l" t="t" r="r" b="b"/>
              <a:pathLst>
                <a:path w="21600" h="20413" extrusionOk="0">
                  <a:moveTo>
                    <a:pt x="16793" y="13272"/>
                  </a:moveTo>
                  <a:cubicBezTo>
                    <a:pt x="16343" y="9802"/>
                    <a:pt x="16162" y="0"/>
                    <a:pt x="16162" y="0"/>
                  </a:cubicBezTo>
                  <a:cubicBezTo>
                    <a:pt x="5648" y="0"/>
                    <a:pt x="5648" y="0"/>
                    <a:pt x="5648" y="0"/>
                  </a:cubicBezTo>
                  <a:cubicBezTo>
                    <a:pt x="5257" y="7981"/>
                    <a:pt x="5408" y="8414"/>
                    <a:pt x="5047" y="12752"/>
                  </a:cubicBezTo>
                  <a:cubicBezTo>
                    <a:pt x="4656" y="17436"/>
                    <a:pt x="421" y="18824"/>
                    <a:pt x="90" y="19084"/>
                  </a:cubicBezTo>
                  <a:cubicBezTo>
                    <a:pt x="0" y="19345"/>
                    <a:pt x="0" y="19345"/>
                    <a:pt x="0" y="19345"/>
                  </a:cubicBezTo>
                  <a:cubicBezTo>
                    <a:pt x="661" y="19865"/>
                    <a:pt x="11506" y="21600"/>
                    <a:pt x="21600" y="19084"/>
                  </a:cubicBezTo>
                  <a:cubicBezTo>
                    <a:pt x="20609" y="18998"/>
                    <a:pt x="17304" y="17002"/>
                    <a:pt x="16793" y="13272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Quattrocento Sans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74" name="Google Shape;74;p1"/>
            <p:cNvSpPr/>
            <p:nvPr/>
          </p:nvSpPr>
          <p:spPr>
            <a:xfrm>
              <a:off x="743929" y="1774827"/>
              <a:ext cx="3887797" cy="2676535"/>
            </a:xfrm>
            <a:custGeom>
              <a:avLst/>
              <a:gdLst/>
              <a:ahLst/>
              <a:cxnLst/>
              <a:rect l="l" t="t" r="r" b="b"/>
              <a:pathLst>
                <a:path w="21600" h="21600" extrusionOk="0">
                  <a:moveTo>
                    <a:pt x="21600" y="20860"/>
                  </a:moveTo>
                  <a:cubicBezTo>
                    <a:pt x="21600" y="21278"/>
                    <a:pt x="21378" y="21600"/>
                    <a:pt x="21090" y="21600"/>
                  </a:cubicBezTo>
                  <a:cubicBezTo>
                    <a:pt x="510" y="21600"/>
                    <a:pt x="510" y="21600"/>
                    <a:pt x="510" y="21600"/>
                  </a:cubicBezTo>
                  <a:cubicBezTo>
                    <a:pt x="233" y="21600"/>
                    <a:pt x="0" y="21278"/>
                    <a:pt x="0" y="20860"/>
                  </a:cubicBezTo>
                  <a:cubicBezTo>
                    <a:pt x="0" y="740"/>
                    <a:pt x="0" y="740"/>
                    <a:pt x="0" y="740"/>
                  </a:cubicBezTo>
                  <a:cubicBezTo>
                    <a:pt x="0" y="338"/>
                    <a:pt x="233" y="0"/>
                    <a:pt x="510" y="0"/>
                  </a:cubicBezTo>
                  <a:cubicBezTo>
                    <a:pt x="21090" y="0"/>
                    <a:pt x="21090" y="0"/>
                    <a:pt x="21090" y="0"/>
                  </a:cubicBezTo>
                  <a:cubicBezTo>
                    <a:pt x="21378" y="0"/>
                    <a:pt x="21600" y="338"/>
                    <a:pt x="21600" y="740"/>
                  </a:cubicBezTo>
                  <a:cubicBezTo>
                    <a:pt x="21600" y="20860"/>
                    <a:pt x="21600" y="20860"/>
                    <a:pt x="21600" y="20860"/>
                  </a:cubicBezTo>
                </a:path>
              </a:pathLst>
            </a:custGeom>
            <a:solidFill>
              <a:srgbClr val="C1C2C2"/>
            </a:solid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Quattrocento Sans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75" name="Google Shape;75;p1"/>
            <p:cNvSpPr/>
            <p:nvPr/>
          </p:nvSpPr>
          <p:spPr>
            <a:xfrm>
              <a:off x="743928" y="4271968"/>
              <a:ext cx="3886213" cy="179394"/>
            </a:xfrm>
            <a:custGeom>
              <a:avLst/>
              <a:gdLst/>
              <a:ahLst/>
              <a:cxnLst/>
              <a:rect l="l" t="t" r="r" b="b"/>
              <a:pathLst>
                <a:path w="21600" h="21600" extrusionOk="0">
                  <a:moveTo>
                    <a:pt x="0" y="0"/>
                  </a:moveTo>
                  <a:cubicBezTo>
                    <a:pt x="0" y="0"/>
                    <a:pt x="0" y="240"/>
                    <a:pt x="0" y="240"/>
                  </a:cubicBezTo>
                  <a:cubicBezTo>
                    <a:pt x="0" y="16080"/>
                    <a:pt x="0" y="16080"/>
                    <a:pt x="0" y="16080"/>
                  </a:cubicBezTo>
                  <a:cubicBezTo>
                    <a:pt x="0" y="19200"/>
                    <a:pt x="222" y="21600"/>
                    <a:pt x="511" y="21600"/>
                  </a:cubicBezTo>
                  <a:cubicBezTo>
                    <a:pt x="21089" y="21600"/>
                    <a:pt x="21089" y="21600"/>
                    <a:pt x="21089" y="21600"/>
                  </a:cubicBezTo>
                  <a:cubicBezTo>
                    <a:pt x="21367" y="21600"/>
                    <a:pt x="21600" y="19200"/>
                    <a:pt x="21600" y="16080"/>
                  </a:cubicBezTo>
                  <a:cubicBezTo>
                    <a:pt x="21600" y="240"/>
                    <a:pt x="21600" y="240"/>
                    <a:pt x="21600" y="240"/>
                  </a:cubicBezTo>
                  <a:cubicBezTo>
                    <a:pt x="21600" y="240"/>
                    <a:pt x="21600" y="0"/>
                    <a:pt x="21600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4C4D4D"/>
            </a:solid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Quattrocento Sans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76" name="Google Shape;76;p1"/>
            <p:cNvSpPr/>
            <p:nvPr/>
          </p:nvSpPr>
          <p:spPr>
            <a:xfrm>
              <a:off x="2012027" y="4875219"/>
              <a:ext cx="1459573" cy="74840"/>
            </a:xfrm>
            <a:custGeom>
              <a:avLst/>
              <a:gdLst/>
              <a:ahLst/>
              <a:cxnLst/>
              <a:rect l="l" t="t" r="r" b="b"/>
              <a:pathLst>
                <a:path w="21425" h="18181" extrusionOk="0">
                  <a:moveTo>
                    <a:pt x="33" y="1920"/>
                  </a:moveTo>
                  <a:cubicBezTo>
                    <a:pt x="33" y="1920"/>
                    <a:pt x="-114" y="10560"/>
                    <a:pt x="208" y="12480"/>
                  </a:cubicBezTo>
                  <a:cubicBezTo>
                    <a:pt x="8180" y="19200"/>
                    <a:pt x="15302" y="21600"/>
                    <a:pt x="21281" y="10560"/>
                  </a:cubicBezTo>
                  <a:cubicBezTo>
                    <a:pt x="21427" y="9120"/>
                    <a:pt x="21486" y="2400"/>
                    <a:pt x="21339" y="0"/>
                  </a:cubicBezTo>
                  <a:cubicBezTo>
                    <a:pt x="10085" y="15360"/>
                    <a:pt x="33" y="1920"/>
                    <a:pt x="33" y="1920"/>
                  </a:cubicBezTo>
                  <a:close/>
                </a:path>
              </a:pathLst>
            </a:custGeom>
            <a:solidFill>
              <a:srgbClr val="4C4D4D"/>
            </a:solid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Quattrocento Sans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77" name="Google Shape;77;p1"/>
            <p:cNvSpPr/>
            <p:nvPr/>
          </p:nvSpPr>
          <p:spPr>
            <a:xfrm>
              <a:off x="2012220" y="4870456"/>
              <a:ext cx="1459449" cy="50087"/>
            </a:xfrm>
            <a:custGeom>
              <a:avLst/>
              <a:gdLst/>
              <a:ahLst/>
              <a:cxnLst/>
              <a:rect l="l" t="t" r="r" b="b"/>
              <a:pathLst>
                <a:path w="21377" h="14499" extrusionOk="0">
                  <a:moveTo>
                    <a:pt x="101" y="0"/>
                  </a:moveTo>
                  <a:cubicBezTo>
                    <a:pt x="101" y="0"/>
                    <a:pt x="-162" y="4670"/>
                    <a:pt x="160" y="7005"/>
                  </a:cubicBezTo>
                  <a:cubicBezTo>
                    <a:pt x="10726" y="21600"/>
                    <a:pt x="20940" y="11092"/>
                    <a:pt x="21233" y="7005"/>
                  </a:cubicBezTo>
                  <a:cubicBezTo>
                    <a:pt x="21379" y="5254"/>
                    <a:pt x="21438" y="2919"/>
                    <a:pt x="21292" y="0"/>
                  </a:cubicBezTo>
                  <a:cubicBezTo>
                    <a:pt x="10053" y="18681"/>
                    <a:pt x="101" y="0"/>
                    <a:pt x="101" y="0"/>
                  </a:cubicBezTo>
                  <a:close/>
                </a:path>
              </a:pathLst>
            </a:custGeom>
            <a:solidFill>
              <a:srgbClr val="333433"/>
            </a:solid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Quattrocento Sans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78" name="Google Shape;78;p1"/>
            <p:cNvSpPr/>
            <p:nvPr/>
          </p:nvSpPr>
          <p:spPr>
            <a:xfrm>
              <a:off x="874104" y="1976439"/>
              <a:ext cx="3617921" cy="206217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Quattrocento Sans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79" name="Google Shape;79;p1"/>
            <p:cNvSpPr/>
            <p:nvPr/>
          </p:nvSpPr>
          <p:spPr>
            <a:xfrm>
              <a:off x="1075717" y="3249618"/>
              <a:ext cx="88906" cy="633418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Quattrocento Sans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80" name="Google Shape;80;p1"/>
            <p:cNvSpPr/>
            <p:nvPr/>
          </p:nvSpPr>
          <p:spPr>
            <a:xfrm>
              <a:off x="1536092" y="3000380"/>
              <a:ext cx="88906" cy="882656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Quattrocento Sans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81" name="Google Shape;81;p1"/>
            <p:cNvSpPr/>
            <p:nvPr/>
          </p:nvSpPr>
          <p:spPr>
            <a:xfrm>
              <a:off x="1224942" y="2876555"/>
              <a:ext cx="98431" cy="1006481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Quattrocento Sans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82" name="Google Shape;82;p1"/>
            <p:cNvSpPr/>
            <p:nvPr/>
          </p:nvSpPr>
          <p:spPr>
            <a:xfrm>
              <a:off x="1688492" y="2301877"/>
              <a:ext cx="87318" cy="1581156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Quattrocento Sans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83" name="Google Shape;83;p1"/>
            <p:cNvSpPr/>
            <p:nvPr/>
          </p:nvSpPr>
          <p:spPr>
            <a:xfrm>
              <a:off x="1382104" y="2584455"/>
              <a:ext cx="95256" cy="129858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Quattrocento Sans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84" name="Google Shape;84;p1"/>
            <p:cNvSpPr/>
            <p:nvPr/>
          </p:nvSpPr>
          <p:spPr>
            <a:xfrm>
              <a:off x="1869467" y="3660780"/>
              <a:ext cx="92081" cy="222256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Quattrocento Sans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85" name="Google Shape;85;p1"/>
            <p:cNvSpPr/>
            <p:nvPr/>
          </p:nvSpPr>
          <p:spPr>
            <a:xfrm>
              <a:off x="2020279" y="3187705"/>
              <a:ext cx="96843" cy="69533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Quattrocento Sans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86" name="Google Shape;86;p1"/>
            <p:cNvSpPr/>
            <p:nvPr/>
          </p:nvSpPr>
          <p:spPr>
            <a:xfrm>
              <a:off x="2177442" y="2776543"/>
              <a:ext cx="95256" cy="1106494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Quattrocento Sans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87" name="Google Shape;87;p1"/>
            <p:cNvSpPr/>
            <p:nvPr/>
          </p:nvSpPr>
          <p:spPr>
            <a:xfrm>
              <a:off x="2483829" y="2700343"/>
              <a:ext cx="506421" cy="302584"/>
            </a:xfrm>
            <a:custGeom>
              <a:avLst/>
              <a:gdLst/>
              <a:ahLst/>
              <a:cxnLst/>
              <a:rect l="l" t="t" r="r" b="b"/>
              <a:pathLst>
                <a:path w="21600" h="20686" extrusionOk="0">
                  <a:moveTo>
                    <a:pt x="0" y="0"/>
                  </a:moveTo>
                  <a:cubicBezTo>
                    <a:pt x="0" y="17772"/>
                    <a:pt x="0" y="17772"/>
                    <a:pt x="0" y="17772"/>
                  </a:cubicBezTo>
                  <a:cubicBezTo>
                    <a:pt x="1191" y="18456"/>
                    <a:pt x="1191" y="18456"/>
                    <a:pt x="1191" y="18456"/>
                  </a:cubicBezTo>
                  <a:cubicBezTo>
                    <a:pt x="7824" y="21600"/>
                    <a:pt x="15052" y="21463"/>
                    <a:pt x="21600" y="17772"/>
                  </a:cubicBezTo>
                  <a:cubicBezTo>
                    <a:pt x="21600" y="1094"/>
                    <a:pt x="21600" y="1094"/>
                    <a:pt x="21600" y="1094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00415C"/>
            </a:solid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Quattrocento Sans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88" name="Google Shape;88;p1"/>
            <p:cNvSpPr/>
            <p:nvPr/>
          </p:nvSpPr>
          <p:spPr>
            <a:xfrm>
              <a:off x="1659917" y="979490"/>
              <a:ext cx="2125671" cy="430218"/>
            </a:xfrm>
            <a:custGeom>
              <a:avLst/>
              <a:gdLst/>
              <a:ahLst/>
              <a:cxnLst/>
              <a:rect l="l" t="t" r="r" b="b"/>
              <a:pathLst>
                <a:path w="21600" h="21600" extrusionOk="0">
                  <a:moveTo>
                    <a:pt x="21600" y="10800"/>
                  </a:moveTo>
                  <a:cubicBezTo>
                    <a:pt x="21600" y="4800"/>
                    <a:pt x="16768" y="0"/>
                    <a:pt x="10820" y="0"/>
                  </a:cubicBezTo>
                  <a:cubicBezTo>
                    <a:pt x="10800" y="0"/>
                    <a:pt x="10800" y="0"/>
                    <a:pt x="10800" y="0"/>
                  </a:cubicBezTo>
                  <a:cubicBezTo>
                    <a:pt x="10800" y="0"/>
                    <a:pt x="10800" y="0"/>
                    <a:pt x="10800" y="0"/>
                  </a:cubicBezTo>
                  <a:cubicBezTo>
                    <a:pt x="10800" y="0"/>
                    <a:pt x="10800" y="0"/>
                    <a:pt x="10800" y="0"/>
                  </a:cubicBezTo>
                  <a:cubicBezTo>
                    <a:pt x="10780" y="0"/>
                    <a:pt x="10780" y="0"/>
                    <a:pt x="10780" y="0"/>
                  </a:cubicBezTo>
                  <a:cubicBezTo>
                    <a:pt x="4832" y="0"/>
                    <a:pt x="0" y="4800"/>
                    <a:pt x="0" y="10800"/>
                  </a:cubicBezTo>
                  <a:cubicBezTo>
                    <a:pt x="0" y="16700"/>
                    <a:pt x="4832" y="21600"/>
                    <a:pt x="1078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0820" y="21600"/>
                    <a:pt x="10820" y="21600"/>
                    <a:pt x="10820" y="21600"/>
                  </a:cubicBezTo>
                  <a:cubicBezTo>
                    <a:pt x="16768" y="21600"/>
                    <a:pt x="21600" y="16700"/>
                    <a:pt x="21600" y="10800"/>
                  </a:cubicBezTo>
                  <a:close/>
                </a:path>
              </a:pathLst>
            </a:custGeom>
            <a:solidFill>
              <a:srgbClr val="00415C"/>
            </a:solid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Quattrocento Sans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89" name="Google Shape;89;p1"/>
            <p:cNvSpPr/>
            <p:nvPr/>
          </p:nvSpPr>
          <p:spPr>
            <a:xfrm>
              <a:off x="1696429" y="1249365"/>
              <a:ext cx="2052646" cy="1549409"/>
            </a:xfrm>
            <a:custGeom>
              <a:avLst/>
              <a:gdLst/>
              <a:ahLst/>
              <a:cxnLst/>
              <a:rect l="l" t="t" r="r" b="b"/>
              <a:pathLst>
                <a:path w="21600" h="21600" extrusionOk="0">
                  <a:moveTo>
                    <a:pt x="21600" y="0"/>
                  </a:moveTo>
                  <a:cubicBezTo>
                    <a:pt x="20339" y="1279"/>
                    <a:pt x="15990" y="2252"/>
                    <a:pt x="10800" y="2252"/>
                  </a:cubicBezTo>
                  <a:cubicBezTo>
                    <a:pt x="5610" y="2252"/>
                    <a:pt x="1261" y="1279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5547" y="7283"/>
                    <a:pt x="7165" y="15456"/>
                    <a:pt x="7648" y="19348"/>
                  </a:cubicBezTo>
                  <a:cubicBezTo>
                    <a:pt x="7795" y="20627"/>
                    <a:pt x="8825" y="21600"/>
                    <a:pt x="10023" y="21600"/>
                  </a:cubicBezTo>
                  <a:cubicBezTo>
                    <a:pt x="10779" y="21600"/>
                    <a:pt x="10779" y="21600"/>
                    <a:pt x="10779" y="21600"/>
                  </a:cubicBezTo>
                  <a:cubicBezTo>
                    <a:pt x="10821" y="21600"/>
                    <a:pt x="10821" y="21600"/>
                    <a:pt x="10821" y="21600"/>
                  </a:cubicBezTo>
                  <a:cubicBezTo>
                    <a:pt x="11704" y="21600"/>
                    <a:pt x="11704" y="21600"/>
                    <a:pt x="11704" y="21600"/>
                  </a:cubicBezTo>
                  <a:cubicBezTo>
                    <a:pt x="12922" y="21600"/>
                    <a:pt x="13952" y="20627"/>
                    <a:pt x="14099" y="19320"/>
                  </a:cubicBezTo>
                  <a:cubicBezTo>
                    <a:pt x="14540" y="15429"/>
                    <a:pt x="16074" y="7256"/>
                    <a:pt x="21600" y="0"/>
                  </a:cubicBez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Quattrocento Sans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90" name="Google Shape;90;p1"/>
            <p:cNvSpPr/>
            <p:nvPr/>
          </p:nvSpPr>
          <p:spPr>
            <a:xfrm>
              <a:off x="2369529" y="3121030"/>
              <a:ext cx="735023" cy="736611"/>
            </a:xfrm>
            <a:prstGeom prst="ellipse">
              <a:avLst/>
            </a:prstGeom>
            <a:solidFill>
              <a:srgbClr val="002B3D"/>
            </a:solid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Quattrocento Sans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91" name="Google Shape;91;p1"/>
            <p:cNvSpPr/>
            <p:nvPr/>
          </p:nvSpPr>
          <p:spPr>
            <a:xfrm>
              <a:off x="2402867" y="3155955"/>
              <a:ext cx="666761" cy="668347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Quattrocento Sans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92" name="Google Shape;92;p1"/>
            <p:cNvSpPr/>
            <p:nvPr/>
          </p:nvSpPr>
          <p:spPr>
            <a:xfrm>
              <a:off x="2631468" y="3260730"/>
              <a:ext cx="211147" cy="209561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Quattrocento Sans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93" name="Google Shape;93;p1"/>
            <p:cNvSpPr/>
            <p:nvPr/>
          </p:nvSpPr>
          <p:spPr>
            <a:xfrm>
              <a:off x="2567322" y="3498855"/>
              <a:ext cx="338918" cy="182569"/>
            </a:xfrm>
            <a:custGeom>
              <a:avLst/>
              <a:gdLst/>
              <a:ahLst/>
              <a:cxnLst/>
              <a:rect l="l" t="t" r="r" b="b"/>
              <a:pathLst>
                <a:path w="19458" h="21600" extrusionOk="0">
                  <a:moveTo>
                    <a:pt x="15715" y="21600"/>
                  </a:moveTo>
                  <a:cubicBezTo>
                    <a:pt x="18818" y="21600"/>
                    <a:pt x="20541" y="14557"/>
                    <a:pt x="18703" y="9391"/>
                  </a:cubicBezTo>
                  <a:cubicBezTo>
                    <a:pt x="16750" y="3757"/>
                    <a:pt x="13418" y="0"/>
                    <a:pt x="9741" y="0"/>
                  </a:cubicBezTo>
                  <a:cubicBezTo>
                    <a:pt x="6064" y="0"/>
                    <a:pt x="2732" y="3757"/>
                    <a:pt x="664" y="9626"/>
                  </a:cubicBezTo>
                  <a:cubicBezTo>
                    <a:pt x="-1059" y="14557"/>
                    <a:pt x="779" y="21600"/>
                    <a:pt x="3767" y="21600"/>
                  </a:cubicBezTo>
                  <a:lnTo>
                    <a:pt x="15715" y="2160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Quattrocento Sans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94" name="Google Shape;94;p1"/>
            <p:cNvSpPr/>
            <p:nvPr/>
          </p:nvSpPr>
          <p:spPr>
            <a:xfrm>
              <a:off x="2426679" y="0"/>
              <a:ext cx="668349" cy="666759"/>
            </a:xfrm>
            <a:prstGeom prst="ellipse">
              <a:avLst/>
            </a:prstGeom>
            <a:solidFill>
              <a:srgbClr val="002B3D"/>
            </a:solid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Quattrocento Sans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95" name="Google Shape;95;p1"/>
            <p:cNvSpPr/>
            <p:nvPr/>
          </p:nvSpPr>
          <p:spPr>
            <a:xfrm>
              <a:off x="2456842" y="30162"/>
              <a:ext cx="608023" cy="606437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Quattrocento Sans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96" name="Google Shape;96;p1"/>
            <p:cNvSpPr/>
            <p:nvPr/>
          </p:nvSpPr>
          <p:spPr>
            <a:xfrm>
              <a:off x="2664806" y="125413"/>
              <a:ext cx="192099" cy="192097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Quattrocento Sans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97" name="Google Shape;97;p1"/>
            <p:cNvSpPr/>
            <p:nvPr/>
          </p:nvSpPr>
          <p:spPr>
            <a:xfrm>
              <a:off x="2608615" y="341314"/>
              <a:ext cx="306876" cy="166694"/>
            </a:xfrm>
            <a:custGeom>
              <a:avLst/>
              <a:gdLst/>
              <a:ahLst/>
              <a:cxnLst/>
              <a:rect l="l" t="t" r="r" b="b"/>
              <a:pathLst>
                <a:path w="19421" h="21600" extrusionOk="0">
                  <a:moveTo>
                    <a:pt x="15610" y="21600"/>
                  </a:moveTo>
                  <a:cubicBezTo>
                    <a:pt x="18768" y="21600"/>
                    <a:pt x="20536" y="14400"/>
                    <a:pt x="18641" y="9257"/>
                  </a:cubicBezTo>
                  <a:cubicBezTo>
                    <a:pt x="16620" y="3600"/>
                    <a:pt x="13336" y="0"/>
                    <a:pt x="9673" y="0"/>
                  </a:cubicBezTo>
                  <a:cubicBezTo>
                    <a:pt x="6010" y="0"/>
                    <a:pt x="2725" y="3857"/>
                    <a:pt x="704" y="9514"/>
                  </a:cubicBezTo>
                  <a:cubicBezTo>
                    <a:pt x="-1064" y="14400"/>
                    <a:pt x="704" y="21600"/>
                    <a:pt x="3736" y="21600"/>
                  </a:cubicBezTo>
                  <a:lnTo>
                    <a:pt x="15610" y="2160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Quattrocento Sans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98" name="Google Shape;98;p1"/>
            <p:cNvSpPr/>
            <p:nvPr/>
          </p:nvSpPr>
          <p:spPr>
            <a:xfrm>
              <a:off x="3329970" y="277814"/>
              <a:ext cx="666761" cy="668347"/>
            </a:xfrm>
            <a:prstGeom prst="ellipse">
              <a:avLst/>
            </a:prstGeom>
            <a:solidFill>
              <a:srgbClr val="002B3D"/>
            </a:solid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Quattrocento Sans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99" name="Google Shape;99;p1"/>
            <p:cNvSpPr/>
            <p:nvPr/>
          </p:nvSpPr>
          <p:spPr>
            <a:xfrm>
              <a:off x="3360132" y="309565"/>
              <a:ext cx="606437" cy="603259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Quattrocento Sans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100" name="Google Shape;100;p1"/>
            <p:cNvSpPr/>
            <p:nvPr/>
          </p:nvSpPr>
          <p:spPr>
            <a:xfrm>
              <a:off x="3568095" y="403227"/>
              <a:ext cx="190511" cy="190509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Quattrocento Sans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101" name="Google Shape;101;p1"/>
            <p:cNvSpPr/>
            <p:nvPr/>
          </p:nvSpPr>
          <p:spPr>
            <a:xfrm>
              <a:off x="3510318" y="620715"/>
              <a:ext cx="306874" cy="165106"/>
            </a:xfrm>
            <a:custGeom>
              <a:avLst/>
              <a:gdLst/>
              <a:ahLst/>
              <a:cxnLst/>
              <a:rect l="l" t="t" r="r" b="b"/>
              <a:pathLst>
                <a:path w="19421" h="21600" extrusionOk="0">
                  <a:moveTo>
                    <a:pt x="15610" y="21600"/>
                  </a:moveTo>
                  <a:cubicBezTo>
                    <a:pt x="18768" y="21600"/>
                    <a:pt x="20536" y="14313"/>
                    <a:pt x="18641" y="9369"/>
                  </a:cubicBezTo>
                  <a:cubicBezTo>
                    <a:pt x="16620" y="3643"/>
                    <a:pt x="13336" y="0"/>
                    <a:pt x="9673" y="0"/>
                  </a:cubicBezTo>
                  <a:cubicBezTo>
                    <a:pt x="6010" y="0"/>
                    <a:pt x="2725" y="3643"/>
                    <a:pt x="704" y="9369"/>
                  </a:cubicBezTo>
                  <a:cubicBezTo>
                    <a:pt x="-1064" y="14573"/>
                    <a:pt x="704" y="21600"/>
                    <a:pt x="3736" y="21600"/>
                  </a:cubicBezTo>
                  <a:lnTo>
                    <a:pt x="15610" y="2160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Quattrocento Sans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102" name="Google Shape;102;p1"/>
            <p:cNvSpPr/>
            <p:nvPr/>
          </p:nvSpPr>
          <p:spPr>
            <a:xfrm>
              <a:off x="1490054" y="277814"/>
              <a:ext cx="668349" cy="668347"/>
            </a:xfrm>
            <a:prstGeom prst="ellipse">
              <a:avLst/>
            </a:prstGeom>
            <a:solidFill>
              <a:srgbClr val="002B3D"/>
            </a:solid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Quattrocento Sans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103" name="Google Shape;103;p1"/>
            <p:cNvSpPr/>
            <p:nvPr/>
          </p:nvSpPr>
          <p:spPr>
            <a:xfrm>
              <a:off x="1521804" y="309565"/>
              <a:ext cx="606437" cy="603259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Quattrocento Sans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104" name="Google Shape;104;p1"/>
            <p:cNvSpPr/>
            <p:nvPr/>
          </p:nvSpPr>
          <p:spPr>
            <a:xfrm>
              <a:off x="1728179" y="403227"/>
              <a:ext cx="192099" cy="190509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Quattrocento Sans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105" name="Google Shape;105;p1"/>
            <p:cNvSpPr/>
            <p:nvPr/>
          </p:nvSpPr>
          <p:spPr>
            <a:xfrm>
              <a:off x="1670481" y="620715"/>
              <a:ext cx="308303" cy="165106"/>
            </a:xfrm>
            <a:custGeom>
              <a:avLst/>
              <a:gdLst/>
              <a:ahLst/>
              <a:cxnLst/>
              <a:rect l="l" t="t" r="r" b="b"/>
              <a:pathLst>
                <a:path w="19421" h="21600" extrusionOk="0">
                  <a:moveTo>
                    <a:pt x="15610" y="21600"/>
                  </a:moveTo>
                  <a:cubicBezTo>
                    <a:pt x="18768" y="21600"/>
                    <a:pt x="20536" y="14313"/>
                    <a:pt x="18641" y="9369"/>
                  </a:cubicBezTo>
                  <a:cubicBezTo>
                    <a:pt x="16620" y="3643"/>
                    <a:pt x="13336" y="0"/>
                    <a:pt x="9673" y="0"/>
                  </a:cubicBezTo>
                  <a:cubicBezTo>
                    <a:pt x="6010" y="0"/>
                    <a:pt x="2725" y="3643"/>
                    <a:pt x="704" y="9369"/>
                  </a:cubicBezTo>
                  <a:cubicBezTo>
                    <a:pt x="-1064" y="14573"/>
                    <a:pt x="704" y="21600"/>
                    <a:pt x="3736" y="21600"/>
                  </a:cubicBezTo>
                  <a:lnTo>
                    <a:pt x="15610" y="2160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Quattrocento Sans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106" name="Google Shape;106;p1"/>
            <p:cNvSpPr/>
            <p:nvPr/>
          </p:nvSpPr>
          <p:spPr>
            <a:xfrm>
              <a:off x="3218845" y="3665543"/>
              <a:ext cx="95256" cy="16828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Quattrocento Sans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107" name="Google Shape;107;p1"/>
            <p:cNvSpPr/>
            <p:nvPr/>
          </p:nvSpPr>
          <p:spPr>
            <a:xfrm>
              <a:off x="3355370" y="3573468"/>
              <a:ext cx="98431" cy="26035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Quattrocento Sans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108" name="Google Shape;108;p1"/>
            <p:cNvSpPr/>
            <p:nvPr/>
          </p:nvSpPr>
          <p:spPr>
            <a:xfrm>
              <a:off x="3493482" y="3452818"/>
              <a:ext cx="104781" cy="381006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Quattrocento Sans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109" name="Google Shape;109;p1"/>
            <p:cNvSpPr/>
            <p:nvPr/>
          </p:nvSpPr>
          <p:spPr>
            <a:xfrm>
              <a:off x="3723670" y="3482980"/>
              <a:ext cx="80968" cy="80969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Quattrocento Sans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110" name="Google Shape;110;p1"/>
            <p:cNvSpPr/>
            <p:nvPr/>
          </p:nvSpPr>
          <p:spPr>
            <a:xfrm>
              <a:off x="3847495" y="3505205"/>
              <a:ext cx="544518" cy="41281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Quattrocento Sans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111" name="Google Shape;111;p1"/>
            <p:cNvSpPr/>
            <p:nvPr/>
          </p:nvSpPr>
          <p:spPr>
            <a:xfrm>
              <a:off x="3723670" y="3603630"/>
              <a:ext cx="80968" cy="80969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Quattrocento Sans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112" name="Google Shape;112;p1"/>
            <p:cNvSpPr/>
            <p:nvPr/>
          </p:nvSpPr>
          <p:spPr>
            <a:xfrm>
              <a:off x="3847495" y="3625855"/>
              <a:ext cx="311156" cy="39694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Quattrocento Sans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113" name="Google Shape;113;p1"/>
            <p:cNvSpPr/>
            <p:nvPr/>
          </p:nvSpPr>
          <p:spPr>
            <a:xfrm>
              <a:off x="3723670" y="3724280"/>
              <a:ext cx="80968" cy="80969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Quattrocento Sans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114" name="Google Shape;114;p1"/>
            <p:cNvSpPr/>
            <p:nvPr/>
          </p:nvSpPr>
          <p:spPr>
            <a:xfrm>
              <a:off x="3847495" y="3746505"/>
              <a:ext cx="398468" cy="39694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Quattrocento Sans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115" name="Google Shape;115;p1"/>
            <p:cNvSpPr/>
            <p:nvPr/>
          </p:nvSpPr>
          <p:spPr>
            <a:xfrm>
              <a:off x="3942745" y="2293941"/>
              <a:ext cx="169868" cy="219082"/>
            </a:xfrm>
            <a:custGeom>
              <a:avLst/>
              <a:gdLst/>
              <a:ahLst/>
              <a:cxnLst/>
              <a:rect l="l" t="t" r="r" b="b"/>
              <a:pathLst>
                <a:path w="21600" h="21600" extrusionOk="0">
                  <a:moveTo>
                    <a:pt x="2541" y="0"/>
                  </a:moveTo>
                  <a:cubicBezTo>
                    <a:pt x="3558" y="393"/>
                    <a:pt x="4574" y="785"/>
                    <a:pt x="5336" y="1178"/>
                  </a:cubicBezTo>
                  <a:cubicBezTo>
                    <a:pt x="0" y="10015"/>
                    <a:pt x="0" y="10015"/>
                    <a:pt x="0" y="10015"/>
                  </a:cubicBezTo>
                  <a:cubicBezTo>
                    <a:pt x="2033" y="11193"/>
                    <a:pt x="3812" y="12567"/>
                    <a:pt x="5336" y="14335"/>
                  </a:cubicBezTo>
                  <a:cubicBezTo>
                    <a:pt x="7369" y="16495"/>
                    <a:pt x="8640" y="18851"/>
                    <a:pt x="9148" y="21404"/>
                  </a:cubicBezTo>
                  <a:cubicBezTo>
                    <a:pt x="21600" y="21600"/>
                    <a:pt x="21600" y="21600"/>
                    <a:pt x="21600" y="21600"/>
                  </a:cubicBezTo>
                  <a:cubicBezTo>
                    <a:pt x="20584" y="15120"/>
                    <a:pt x="18296" y="11978"/>
                    <a:pt x="15501" y="8836"/>
                  </a:cubicBezTo>
                  <a:cubicBezTo>
                    <a:pt x="11944" y="5105"/>
                    <a:pt x="7624" y="2160"/>
                    <a:pt x="2541" y="0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Quattrocento Sans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116" name="Google Shape;116;p1"/>
            <p:cNvSpPr/>
            <p:nvPr/>
          </p:nvSpPr>
          <p:spPr>
            <a:xfrm>
              <a:off x="3601432" y="2689230"/>
              <a:ext cx="171456" cy="136531"/>
            </a:xfrm>
            <a:custGeom>
              <a:avLst/>
              <a:gdLst/>
              <a:ahLst/>
              <a:cxnLst/>
              <a:rect l="l" t="t" r="r" b="b"/>
              <a:pathLst>
                <a:path w="21600" h="21600" extrusionOk="0">
                  <a:moveTo>
                    <a:pt x="0" y="7200"/>
                  </a:moveTo>
                  <a:cubicBezTo>
                    <a:pt x="0" y="7200"/>
                    <a:pt x="0" y="7200"/>
                    <a:pt x="0" y="7200"/>
                  </a:cubicBezTo>
                  <a:cubicBezTo>
                    <a:pt x="0" y="7200"/>
                    <a:pt x="251" y="7513"/>
                    <a:pt x="251" y="7513"/>
                  </a:cubicBezTo>
                  <a:cubicBezTo>
                    <a:pt x="251" y="7513"/>
                    <a:pt x="0" y="7200"/>
                    <a:pt x="0" y="7200"/>
                  </a:cubicBezTo>
                  <a:moveTo>
                    <a:pt x="11302" y="0"/>
                  </a:moveTo>
                  <a:cubicBezTo>
                    <a:pt x="1005" y="8452"/>
                    <a:pt x="1005" y="8452"/>
                    <a:pt x="1005" y="8452"/>
                  </a:cubicBezTo>
                  <a:cubicBezTo>
                    <a:pt x="5526" y="14400"/>
                    <a:pt x="12558" y="19409"/>
                    <a:pt x="18335" y="21600"/>
                  </a:cubicBezTo>
                  <a:cubicBezTo>
                    <a:pt x="18335" y="21600"/>
                    <a:pt x="18335" y="21600"/>
                    <a:pt x="18335" y="21600"/>
                  </a:cubicBezTo>
                  <a:cubicBezTo>
                    <a:pt x="18335" y="21600"/>
                    <a:pt x="18335" y="21600"/>
                    <a:pt x="18335" y="21600"/>
                  </a:cubicBezTo>
                  <a:cubicBezTo>
                    <a:pt x="21600" y="7200"/>
                    <a:pt x="21600" y="7200"/>
                    <a:pt x="21600" y="7200"/>
                  </a:cubicBezTo>
                  <a:cubicBezTo>
                    <a:pt x="17833" y="5948"/>
                    <a:pt x="14065" y="3443"/>
                    <a:pt x="11302" y="0"/>
                  </a:cubicBezTo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Quattrocento Sans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117" name="Google Shape;117;p1"/>
            <p:cNvSpPr/>
            <p:nvPr/>
          </p:nvSpPr>
          <p:spPr>
            <a:xfrm>
              <a:off x="3533809" y="2257427"/>
              <a:ext cx="451804" cy="485784"/>
            </a:xfrm>
            <a:custGeom>
              <a:avLst/>
              <a:gdLst/>
              <a:ahLst/>
              <a:cxnLst/>
              <a:rect l="l" t="t" r="r" b="b"/>
              <a:pathLst>
                <a:path w="19832" h="21600" extrusionOk="0">
                  <a:moveTo>
                    <a:pt x="12983" y="0"/>
                  </a:moveTo>
                  <a:cubicBezTo>
                    <a:pt x="10612" y="0"/>
                    <a:pt x="8066" y="711"/>
                    <a:pt x="5608" y="2311"/>
                  </a:cubicBezTo>
                  <a:cubicBezTo>
                    <a:pt x="-275" y="6311"/>
                    <a:pt x="-1768" y="14400"/>
                    <a:pt x="2271" y="20267"/>
                  </a:cubicBezTo>
                  <a:cubicBezTo>
                    <a:pt x="2447" y="20622"/>
                    <a:pt x="2710" y="20889"/>
                    <a:pt x="2973" y="21244"/>
                  </a:cubicBezTo>
                  <a:cubicBezTo>
                    <a:pt x="2973" y="21244"/>
                    <a:pt x="3061" y="21333"/>
                    <a:pt x="3061" y="21333"/>
                  </a:cubicBezTo>
                  <a:cubicBezTo>
                    <a:pt x="3149" y="21422"/>
                    <a:pt x="3237" y="21511"/>
                    <a:pt x="3325" y="21600"/>
                  </a:cubicBezTo>
                  <a:cubicBezTo>
                    <a:pt x="3325" y="21600"/>
                    <a:pt x="3325" y="21600"/>
                    <a:pt x="3325" y="21600"/>
                  </a:cubicBezTo>
                  <a:cubicBezTo>
                    <a:pt x="6925" y="19200"/>
                    <a:pt x="6925" y="19200"/>
                    <a:pt x="6925" y="19200"/>
                  </a:cubicBezTo>
                  <a:cubicBezTo>
                    <a:pt x="6925" y="19200"/>
                    <a:pt x="6925" y="19200"/>
                    <a:pt x="6925" y="19200"/>
                  </a:cubicBezTo>
                  <a:cubicBezTo>
                    <a:pt x="6486" y="18756"/>
                    <a:pt x="6134" y="18311"/>
                    <a:pt x="5783" y="17778"/>
                  </a:cubicBezTo>
                  <a:cubicBezTo>
                    <a:pt x="3061" y="13867"/>
                    <a:pt x="4115" y="8533"/>
                    <a:pt x="7978" y="5867"/>
                  </a:cubicBezTo>
                  <a:cubicBezTo>
                    <a:pt x="9471" y="4800"/>
                    <a:pt x="11139" y="4356"/>
                    <a:pt x="12808" y="4356"/>
                  </a:cubicBezTo>
                  <a:cubicBezTo>
                    <a:pt x="14652" y="4356"/>
                    <a:pt x="16495" y="4889"/>
                    <a:pt x="17988" y="6133"/>
                  </a:cubicBezTo>
                  <a:cubicBezTo>
                    <a:pt x="17988" y="6133"/>
                    <a:pt x="17988" y="6133"/>
                    <a:pt x="17988" y="6133"/>
                  </a:cubicBezTo>
                  <a:cubicBezTo>
                    <a:pt x="19832" y="2133"/>
                    <a:pt x="19832" y="2133"/>
                    <a:pt x="19832" y="2133"/>
                  </a:cubicBezTo>
                  <a:cubicBezTo>
                    <a:pt x="19569" y="1956"/>
                    <a:pt x="19217" y="1778"/>
                    <a:pt x="18866" y="1600"/>
                  </a:cubicBezTo>
                  <a:cubicBezTo>
                    <a:pt x="17022" y="533"/>
                    <a:pt x="15003" y="0"/>
                    <a:pt x="12983" y="0"/>
                  </a:cubicBezTo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Quattrocento Sans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118" name="Google Shape;118;p1"/>
            <p:cNvSpPr/>
            <p:nvPr/>
          </p:nvSpPr>
          <p:spPr>
            <a:xfrm>
              <a:off x="3747482" y="2511429"/>
              <a:ext cx="368110" cy="327032"/>
            </a:xfrm>
            <a:custGeom>
              <a:avLst/>
              <a:gdLst/>
              <a:ahLst/>
              <a:cxnLst/>
              <a:rect l="l" t="t" r="r" b="b"/>
              <a:pathLst>
                <a:path w="21043" h="21600" extrusionOk="0">
                  <a:moveTo>
                    <a:pt x="15314" y="0"/>
                  </a:moveTo>
                  <a:cubicBezTo>
                    <a:pt x="16114" y="5268"/>
                    <a:pt x="14057" y="10800"/>
                    <a:pt x="9714" y="13566"/>
                  </a:cubicBezTo>
                  <a:cubicBezTo>
                    <a:pt x="8000" y="14620"/>
                    <a:pt x="6171" y="15146"/>
                    <a:pt x="4457" y="15146"/>
                  </a:cubicBezTo>
                  <a:cubicBezTo>
                    <a:pt x="3429" y="15146"/>
                    <a:pt x="2400" y="15015"/>
                    <a:pt x="1486" y="14620"/>
                  </a:cubicBezTo>
                  <a:cubicBezTo>
                    <a:pt x="1486" y="14751"/>
                    <a:pt x="1486" y="14751"/>
                    <a:pt x="1486" y="14751"/>
                  </a:cubicBezTo>
                  <a:cubicBezTo>
                    <a:pt x="0" y="20810"/>
                    <a:pt x="0" y="20810"/>
                    <a:pt x="0" y="20810"/>
                  </a:cubicBezTo>
                  <a:cubicBezTo>
                    <a:pt x="0" y="20810"/>
                    <a:pt x="0" y="20810"/>
                    <a:pt x="0" y="20810"/>
                  </a:cubicBezTo>
                  <a:cubicBezTo>
                    <a:pt x="1829" y="21337"/>
                    <a:pt x="3314" y="21600"/>
                    <a:pt x="4686" y="21600"/>
                  </a:cubicBezTo>
                  <a:cubicBezTo>
                    <a:pt x="6400" y="21600"/>
                    <a:pt x="7886" y="21205"/>
                    <a:pt x="9600" y="20546"/>
                  </a:cubicBezTo>
                  <a:cubicBezTo>
                    <a:pt x="11543" y="19756"/>
                    <a:pt x="13486" y="18439"/>
                    <a:pt x="15086" y="16859"/>
                  </a:cubicBezTo>
                  <a:cubicBezTo>
                    <a:pt x="19543" y="12512"/>
                    <a:pt x="21600" y="6849"/>
                    <a:pt x="20914" y="132"/>
                  </a:cubicBezTo>
                  <a:cubicBezTo>
                    <a:pt x="20914" y="132"/>
                    <a:pt x="20914" y="132"/>
                    <a:pt x="20914" y="132"/>
                  </a:cubicBezTo>
                  <a:cubicBezTo>
                    <a:pt x="15314" y="0"/>
                    <a:pt x="15314" y="0"/>
                    <a:pt x="15314" y="0"/>
                  </a:cubicBezTo>
                  <a:cubicBezTo>
                    <a:pt x="15314" y="0"/>
                    <a:pt x="15314" y="0"/>
                    <a:pt x="15314" y="0"/>
                  </a:cubicBezTo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Quattrocento Sans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119" name="Google Shape;119;p1"/>
            <p:cNvSpPr/>
            <p:nvPr/>
          </p:nvSpPr>
          <p:spPr>
            <a:xfrm>
              <a:off x="4228495" y="2200277"/>
              <a:ext cx="120656" cy="14294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Quattrocento Sans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120" name="Google Shape;120;p1"/>
            <p:cNvSpPr/>
            <p:nvPr/>
          </p:nvSpPr>
          <p:spPr>
            <a:xfrm>
              <a:off x="4228495" y="2225677"/>
              <a:ext cx="120656" cy="14294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Quattrocento Sans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121" name="Google Shape;121;p1"/>
            <p:cNvSpPr/>
            <p:nvPr/>
          </p:nvSpPr>
          <p:spPr>
            <a:xfrm>
              <a:off x="4228495" y="2253459"/>
              <a:ext cx="120656" cy="12706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Quattrocento Sans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122" name="Google Shape;122;p1"/>
            <p:cNvSpPr/>
            <p:nvPr/>
          </p:nvSpPr>
          <p:spPr>
            <a:xfrm>
              <a:off x="4228495" y="2279652"/>
              <a:ext cx="120656" cy="12706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Quattrocento Sans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123" name="Google Shape;123;p1"/>
            <p:cNvSpPr/>
            <p:nvPr/>
          </p:nvSpPr>
          <p:spPr>
            <a:xfrm>
              <a:off x="3406170" y="2943230"/>
              <a:ext cx="261943" cy="14294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Quattrocento Sans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124" name="Google Shape;124;p1"/>
            <p:cNvSpPr/>
            <p:nvPr/>
          </p:nvSpPr>
          <p:spPr>
            <a:xfrm>
              <a:off x="3406170" y="2970218"/>
              <a:ext cx="261943" cy="14294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Quattrocento Sans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125" name="Google Shape;125;p1"/>
            <p:cNvSpPr/>
            <p:nvPr/>
          </p:nvSpPr>
          <p:spPr>
            <a:xfrm>
              <a:off x="3406170" y="2997205"/>
              <a:ext cx="261943" cy="12706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Quattrocento Sans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126" name="Google Shape;126;p1"/>
            <p:cNvSpPr/>
            <p:nvPr/>
          </p:nvSpPr>
          <p:spPr>
            <a:xfrm>
              <a:off x="3406170" y="3023399"/>
              <a:ext cx="261943" cy="12706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Quattrocento Sans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127" name="Google Shape;127;p1"/>
            <p:cNvSpPr/>
            <p:nvPr/>
          </p:nvSpPr>
          <p:spPr>
            <a:xfrm>
              <a:off x="4090382" y="2927355"/>
              <a:ext cx="138118" cy="14294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Quattrocento Sans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128" name="Google Shape;128;p1"/>
            <p:cNvSpPr/>
            <p:nvPr/>
          </p:nvSpPr>
          <p:spPr>
            <a:xfrm>
              <a:off x="4090382" y="2954343"/>
              <a:ext cx="138118" cy="14294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Quattrocento Sans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129" name="Google Shape;129;p1"/>
            <p:cNvSpPr/>
            <p:nvPr/>
          </p:nvSpPr>
          <p:spPr>
            <a:xfrm>
              <a:off x="4090382" y="2981330"/>
              <a:ext cx="138118" cy="12706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Quattrocento Sans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130" name="Google Shape;130;p1"/>
            <p:cNvSpPr/>
            <p:nvPr/>
          </p:nvSpPr>
          <p:spPr>
            <a:xfrm>
              <a:off x="4090382" y="3008318"/>
              <a:ext cx="138118" cy="12706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Quattrocento Sans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131" name="Google Shape;131;p1"/>
            <p:cNvSpPr/>
            <p:nvPr/>
          </p:nvSpPr>
          <p:spPr>
            <a:xfrm>
              <a:off x="3275995" y="2253459"/>
              <a:ext cx="138118" cy="12706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Quattrocento Sans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132" name="Google Shape;132;p1"/>
            <p:cNvSpPr/>
            <p:nvPr/>
          </p:nvSpPr>
          <p:spPr>
            <a:xfrm>
              <a:off x="3275995" y="2279652"/>
              <a:ext cx="138118" cy="12706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Quattrocento Sans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133" name="Google Shape;133;p1"/>
            <p:cNvSpPr/>
            <p:nvPr/>
          </p:nvSpPr>
          <p:spPr>
            <a:xfrm>
              <a:off x="3275995" y="2305052"/>
              <a:ext cx="138118" cy="14294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Quattrocento Sans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134" name="Google Shape;134;p1"/>
            <p:cNvSpPr/>
            <p:nvPr/>
          </p:nvSpPr>
          <p:spPr>
            <a:xfrm>
              <a:off x="3275995" y="2332041"/>
              <a:ext cx="138118" cy="14294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Quattrocento Sans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135" name="Google Shape;135;p1"/>
            <p:cNvSpPr/>
            <p:nvPr/>
          </p:nvSpPr>
          <p:spPr>
            <a:xfrm>
              <a:off x="4087207" y="2263777"/>
              <a:ext cx="119068" cy="111132"/>
            </a:xfrm>
            <a:custGeom>
              <a:avLst/>
              <a:gdLst/>
              <a:ahLst/>
              <a:cxnLst/>
              <a:rect l="l" t="t" r="r" b="b"/>
              <a:pathLst>
                <a:path w="21600" h="21600" extrusionOk="0">
                  <a:moveTo>
                    <a:pt x="20160" y="0"/>
                  </a:moveTo>
                  <a:lnTo>
                    <a:pt x="0" y="19749"/>
                  </a:lnTo>
                  <a:lnTo>
                    <a:pt x="1440" y="21600"/>
                  </a:lnTo>
                  <a:lnTo>
                    <a:pt x="21600" y="1851"/>
                  </a:lnTo>
                  <a:lnTo>
                    <a:pt x="20160" y="0"/>
                  </a:lnTo>
                  <a:close/>
                </a:path>
              </a:pathLst>
            </a:custGeom>
            <a:solidFill>
              <a:srgbClr val="336884"/>
            </a:solid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Quattrocento Sans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136" name="Google Shape;136;p1"/>
            <p:cNvSpPr/>
            <p:nvPr/>
          </p:nvSpPr>
          <p:spPr>
            <a:xfrm>
              <a:off x="4087207" y="2263777"/>
              <a:ext cx="119068" cy="111132"/>
            </a:xfrm>
            <a:custGeom>
              <a:avLst/>
              <a:gdLst/>
              <a:ahLst/>
              <a:cxnLst/>
              <a:rect l="l" t="t" r="r" b="b"/>
              <a:pathLst>
                <a:path w="21600" h="21600" extrusionOk="0">
                  <a:moveTo>
                    <a:pt x="20160" y="0"/>
                  </a:moveTo>
                  <a:lnTo>
                    <a:pt x="0" y="19749"/>
                  </a:lnTo>
                  <a:lnTo>
                    <a:pt x="1440" y="21600"/>
                  </a:lnTo>
                  <a:lnTo>
                    <a:pt x="21600" y="1851"/>
                  </a:lnTo>
                  <a:lnTo>
                    <a:pt x="20160" y="0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Quattrocento Sans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137" name="Google Shape;137;p1"/>
            <p:cNvSpPr/>
            <p:nvPr/>
          </p:nvSpPr>
          <p:spPr>
            <a:xfrm>
              <a:off x="3549045" y="2801943"/>
              <a:ext cx="104781" cy="125419"/>
            </a:xfrm>
            <a:custGeom>
              <a:avLst/>
              <a:gdLst/>
              <a:ahLst/>
              <a:cxnLst/>
              <a:rect l="l" t="t" r="r" b="b"/>
              <a:pathLst>
                <a:path w="21600" h="21600" extrusionOk="0">
                  <a:moveTo>
                    <a:pt x="19636" y="0"/>
                  </a:moveTo>
                  <a:lnTo>
                    <a:pt x="0" y="20233"/>
                  </a:lnTo>
                  <a:lnTo>
                    <a:pt x="2291" y="21600"/>
                  </a:lnTo>
                  <a:lnTo>
                    <a:pt x="21600" y="1367"/>
                  </a:lnTo>
                  <a:lnTo>
                    <a:pt x="19636" y="0"/>
                  </a:lnTo>
                  <a:close/>
                </a:path>
              </a:pathLst>
            </a:custGeom>
            <a:solidFill>
              <a:srgbClr val="336884"/>
            </a:solid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Quattrocento Sans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138" name="Google Shape;138;p1"/>
            <p:cNvSpPr/>
            <p:nvPr/>
          </p:nvSpPr>
          <p:spPr>
            <a:xfrm>
              <a:off x="3549045" y="2801943"/>
              <a:ext cx="104781" cy="125419"/>
            </a:xfrm>
            <a:custGeom>
              <a:avLst/>
              <a:gdLst/>
              <a:ahLst/>
              <a:cxnLst/>
              <a:rect l="l" t="t" r="r" b="b"/>
              <a:pathLst>
                <a:path w="21600" h="21600" extrusionOk="0">
                  <a:moveTo>
                    <a:pt x="19636" y="0"/>
                  </a:moveTo>
                  <a:lnTo>
                    <a:pt x="0" y="20233"/>
                  </a:lnTo>
                  <a:lnTo>
                    <a:pt x="2291" y="21600"/>
                  </a:lnTo>
                  <a:lnTo>
                    <a:pt x="21600" y="1367"/>
                  </a:lnTo>
                  <a:lnTo>
                    <a:pt x="19636" y="0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Quattrocento Sans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139" name="Google Shape;139;p1"/>
            <p:cNvSpPr/>
            <p:nvPr/>
          </p:nvSpPr>
          <p:spPr>
            <a:xfrm>
              <a:off x="3439507" y="2279652"/>
              <a:ext cx="131768" cy="98432"/>
            </a:xfrm>
            <a:custGeom>
              <a:avLst/>
              <a:gdLst/>
              <a:ahLst/>
              <a:cxnLst/>
              <a:rect l="l" t="t" r="r" b="b"/>
              <a:pathLst>
                <a:path w="21600" h="21600" extrusionOk="0">
                  <a:moveTo>
                    <a:pt x="1301" y="0"/>
                  </a:moveTo>
                  <a:lnTo>
                    <a:pt x="0" y="2787"/>
                  </a:lnTo>
                  <a:lnTo>
                    <a:pt x="20299" y="21600"/>
                  </a:lnTo>
                  <a:lnTo>
                    <a:pt x="21600" y="19161"/>
                  </a:lnTo>
                  <a:lnTo>
                    <a:pt x="1301" y="0"/>
                  </a:lnTo>
                  <a:close/>
                </a:path>
              </a:pathLst>
            </a:custGeom>
            <a:solidFill>
              <a:srgbClr val="336884"/>
            </a:solid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Quattrocento Sans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140" name="Google Shape;140;p1"/>
            <p:cNvSpPr/>
            <p:nvPr/>
          </p:nvSpPr>
          <p:spPr>
            <a:xfrm>
              <a:off x="3439507" y="2279652"/>
              <a:ext cx="131768" cy="98432"/>
            </a:xfrm>
            <a:custGeom>
              <a:avLst/>
              <a:gdLst/>
              <a:ahLst/>
              <a:cxnLst/>
              <a:rect l="l" t="t" r="r" b="b"/>
              <a:pathLst>
                <a:path w="21600" h="21600" extrusionOk="0">
                  <a:moveTo>
                    <a:pt x="1301" y="0"/>
                  </a:moveTo>
                  <a:lnTo>
                    <a:pt x="0" y="2787"/>
                  </a:lnTo>
                  <a:lnTo>
                    <a:pt x="20299" y="21600"/>
                  </a:lnTo>
                  <a:lnTo>
                    <a:pt x="21600" y="19161"/>
                  </a:lnTo>
                  <a:lnTo>
                    <a:pt x="1301" y="0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Quattrocento Sans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141" name="Google Shape;141;p1"/>
            <p:cNvSpPr/>
            <p:nvPr/>
          </p:nvSpPr>
          <p:spPr>
            <a:xfrm>
              <a:off x="4011007" y="2790830"/>
              <a:ext cx="114306" cy="119069"/>
            </a:xfrm>
            <a:custGeom>
              <a:avLst/>
              <a:gdLst/>
              <a:ahLst/>
              <a:cxnLst/>
              <a:rect l="l" t="t" r="r" b="b"/>
              <a:pathLst>
                <a:path w="21600" h="21600" extrusionOk="0">
                  <a:moveTo>
                    <a:pt x="1800" y="0"/>
                  </a:moveTo>
                  <a:lnTo>
                    <a:pt x="0" y="1728"/>
                  </a:lnTo>
                  <a:lnTo>
                    <a:pt x="19500" y="21600"/>
                  </a:lnTo>
                  <a:lnTo>
                    <a:pt x="21600" y="19872"/>
                  </a:lnTo>
                  <a:lnTo>
                    <a:pt x="1800" y="0"/>
                  </a:lnTo>
                  <a:close/>
                </a:path>
              </a:pathLst>
            </a:custGeom>
            <a:solidFill>
              <a:srgbClr val="336884"/>
            </a:solid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Quattrocento Sans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142" name="Google Shape;142;p1"/>
            <p:cNvSpPr/>
            <p:nvPr/>
          </p:nvSpPr>
          <p:spPr>
            <a:xfrm>
              <a:off x="4011007" y="2790830"/>
              <a:ext cx="114306" cy="119069"/>
            </a:xfrm>
            <a:custGeom>
              <a:avLst/>
              <a:gdLst/>
              <a:ahLst/>
              <a:cxnLst/>
              <a:rect l="l" t="t" r="r" b="b"/>
              <a:pathLst>
                <a:path w="21600" h="21600" extrusionOk="0">
                  <a:moveTo>
                    <a:pt x="1800" y="0"/>
                  </a:moveTo>
                  <a:lnTo>
                    <a:pt x="0" y="1728"/>
                  </a:lnTo>
                  <a:lnTo>
                    <a:pt x="19500" y="21600"/>
                  </a:lnTo>
                  <a:lnTo>
                    <a:pt x="21600" y="19872"/>
                  </a:lnTo>
                  <a:lnTo>
                    <a:pt x="1800" y="0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Quattrocento Sans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143" name="Google Shape;143;p1"/>
            <p:cNvSpPr/>
            <p:nvPr/>
          </p:nvSpPr>
          <p:spPr>
            <a:xfrm>
              <a:off x="3296632" y="2584455"/>
              <a:ext cx="55568" cy="58744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Quattrocento Sans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144" name="Google Shape;144;p1"/>
            <p:cNvSpPr/>
            <p:nvPr/>
          </p:nvSpPr>
          <p:spPr>
            <a:xfrm>
              <a:off x="3382357" y="2600330"/>
              <a:ext cx="103193" cy="28581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Quattrocento Sans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145" name="Google Shape;145;p1"/>
            <p:cNvSpPr/>
            <p:nvPr/>
          </p:nvSpPr>
          <p:spPr>
            <a:xfrm>
              <a:off x="3296632" y="2670180"/>
              <a:ext cx="55568" cy="57156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Quattrocento Sans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146" name="Google Shape;146;p1"/>
            <p:cNvSpPr/>
            <p:nvPr/>
          </p:nvSpPr>
          <p:spPr>
            <a:xfrm>
              <a:off x="3382357" y="2684468"/>
              <a:ext cx="103193" cy="30169"/>
            </a:xfrm>
            <a:prstGeom prst="rect">
              <a:avLst/>
            </a:prstGeom>
            <a:solidFill>
              <a:srgbClr val="7E7996"/>
            </a:solid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Quattrocento Sans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147" name="Google Shape;147;p1"/>
            <p:cNvSpPr/>
            <p:nvPr/>
          </p:nvSpPr>
          <p:spPr>
            <a:xfrm>
              <a:off x="3382357" y="2684468"/>
              <a:ext cx="103193" cy="30169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Quattrocento Sans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148" name="Google Shape;148;p1"/>
            <p:cNvSpPr/>
            <p:nvPr/>
          </p:nvSpPr>
          <p:spPr>
            <a:xfrm>
              <a:off x="3296632" y="2754318"/>
              <a:ext cx="55568" cy="58744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Quattrocento Sans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149" name="Google Shape;149;p1"/>
            <p:cNvSpPr/>
            <p:nvPr/>
          </p:nvSpPr>
          <p:spPr>
            <a:xfrm>
              <a:off x="3382357" y="2770193"/>
              <a:ext cx="103193" cy="28581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Quattrocento Sans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150" name="Google Shape;150;p1"/>
            <p:cNvSpPr/>
            <p:nvPr/>
          </p:nvSpPr>
          <p:spPr>
            <a:xfrm>
              <a:off x="534379" y="3627443"/>
              <a:ext cx="128593" cy="225431"/>
            </a:xfrm>
            <a:custGeom>
              <a:avLst/>
              <a:gdLst/>
              <a:ahLst/>
              <a:cxnLst/>
              <a:rect l="l" t="t" r="r" b="b"/>
              <a:pathLst>
                <a:path w="21600" h="21600" extrusionOk="0">
                  <a:moveTo>
                    <a:pt x="21600" y="1825"/>
                  </a:moveTo>
                  <a:lnTo>
                    <a:pt x="8267" y="21600"/>
                  </a:lnTo>
                  <a:lnTo>
                    <a:pt x="0" y="18101"/>
                  </a:lnTo>
                  <a:lnTo>
                    <a:pt x="18667" y="0"/>
                  </a:lnTo>
                  <a:lnTo>
                    <a:pt x="21600" y="1825"/>
                  </a:lnTo>
                  <a:close/>
                </a:path>
              </a:pathLst>
            </a:custGeom>
            <a:solidFill>
              <a:srgbClr val="F4A086"/>
            </a:solid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Quattrocento Sans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151" name="Google Shape;151;p1"/>
            <p:cNvSpPr/>
            <p:nvPr/>
          </p:nvSpPr>
          <p:spPr>
            <a:xfrm>
              <a:off x="643917" y="3566026"/>
              <a:ext cx="48825" cy="85235"/>
            </a:xfrm>
            <a:custGeom>
              <a:avLst/>
              <a:gdLst/>
              <a:ahLst/>
              <a:cxnLst/>
              <a:rect l="l" t="t" r="r" b="b"/>
              <a:pathLst>
                <a:path w="16202" h="21474" extrusionOk="0">
                  <a:moveTo>
                    <a:pt x="3273" y="3893"/>
                  </a:moveTo>
                  <a:cubicBezTo>
                    <a:pt x="1964" y="5400"/>
                    <a:pt x="655" y="7409"/>
                    <a:pt x="1309" y="9418"/>
                  </a:cubicBezTo>
                  <a:cubicBezTo>
                    <a:pt x="0" y="16953"/>
                    <a:pt x="0" y="16953"/>
                    <a:pt x="0" y="16953"/>
                  </a:cubicBezTo>
                  <a:cubicBezTo>
                    <a:pt x="1309" y="18460"/>
                    <a:pt x="1309" y="18460"/>
                    <a:pt x="1309" y="18460"/>
                  </a:cubicBezTo>
                  <a:cubicBezTo>
                    <a:pt x="5891" y="21474"/>
                    <a:pt x="5891" y="21474"/>
                    <a:pt x="5891" y="21474"/>
                  </a:cubicBezTo>
                  <a:cubicBezTo>
                    <a:pt x="5891" y="19967"/>
                    <a:pt x="5236" y="21474"/>
                    <a:pt x="5236" y="21474"/>
                  </a:cubicBezTo>
                  <a:cubicBezTo>
                    <a:pt x="13091" y="11427"/>
                    <a:pt x="13091" y="11427"/>
                    <a:pt x="13091" y="11427"/>
                  </a:cubicBezTo>
                  <a:cubicBezTo>
                    <a:pt x="13091" y="11427"/>
                    <a:pt x="21600" y="6907"/>
                    <a:pt x="10473" y="376"/>
                  </a:cubicBezTo>
                  <a:cubicBezTo>
                    <a:pt x="9164" y="-126"/>
                    <a:pt x="7855" y="-126"/>
                    <a:pt x="6545" y="376"/>
                  </a:cubicBezTo>
                  <a:cubicBezTo>
                    <a:pt x="3927" y="1883"/>
                    <a:pt x="3273" y="3893"/>
                    <a:pt x="3273" y="3893"/>
                  </a:cubicBezTo>
                  <a:close/>
                </a:path>
              </a:pathLst>
            </a:custGeom>
            <a:solidFill>
              <a:srgbClr val="F4A086"/>
            </a:solid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Quattrocento Sans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152" name="Google Shape;152;p1"/>
            <p:cNvSpPr/>
            <p:nvPr/>
          </p:nvSpPr>
          <p:spPr>
            <a:xfrm>
              <a:off x="488341" y="3803655"/>
              <a:ext cx="95257" cy="200031"/>
            </a:xfrm>
            <a:custGeom>
              <a:avLst/>
              <a:gdLst/>
              <a:ahLst/>
              <a:cxnLst/>
              <a:rect l="l" t="t" r="r" b="b"/>
              <a:pathLst>
                <a:path w="21600" h="21600" extrusionOk="0">
                  <a:moveTo>
                    <a:pt x="0" y="21600"/>
                  </a:moveTo>
                  <a:cubicBezTo>
                    <a:pt x="13050" y="13392"/>
                    <a:pt x="21600" y="5400"/>
                    <a:pt x="21600" y="5400"/>
                  </a:cubicBezTo>
                  <a:cubicBezTo>
                    <a:pt x="12150" y="0"/>
                    <a:pt x="12150" y="0"/>
                    <a:pt x="12150" y="0"/>
                  </a:cubicBezTo>
                  <a:cubicBezTo>
                    <a:pt x="0" y="6696"/>
                    <a:pt x="0" y="6696"/>
                    <a:pt x="0" y="6696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00666A"/>
            </a:solid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Quattrocento Sans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153" name="Google Shape;153;p1"/>
            <p:cNvSpPr/>
            <p:nvPr/>
          </p:nvSpPr>
          <p:spPr>
            <a:xfrm>
              <a:off x="362580" y="4443419"/>
              <a:ext cx="143229" cy="463557"/>
            </a:xfrm>
            <a:custGeom>
              <a:avLst/>
              <a:gdLst/>
              <a:ahLst/>
              <a:cxnLst/>
              <a:rect l="l" t="t" r="r" b="b"/>
              <a:pathLst>
                <a:path w="20728" h="21600" extrusionOk="0">
                  <a:moveTo>
                    <a:pt x="280" y="21414"/>
                  </a:moveTo>
                  <a:cubicBezTo>
                    <a:pt x="4024" y="21600"/>
                    <a:pt x="4024" y="21600"/>
                    <a:pt x="4024" y="21600"/>
                  </a:cubicBezTo>
                  <a:cubicBezTo>
                    <a:pt x="4600" y="20110"/>
                    <a:pt x="16120" y="13221"/>
                    <a:pt x="16984" y="9590"/>
                  </a:cubicBezTo>
                  <a:cubicBezTo>
                    <a:pt x="17848" y="5586"/>
                    <a:pt x="20728" y="1117"/>
                    <a:pt x="20728" y="1117"/>
                  </a:cubicBezTo>
                  <a:cubicBezTo>
                    <a:pt x="8632" y="0"/>
                    <a:pt x="8632" y="0"/>
                    <a:pt x="8632" y="0"/>
                  </a:cubicBezTo>
                  <a:cubicBezTo>
                    <a:pt x="8632" y="0"/>
                    <a:pt x="5464" y="0"/>
                    <a:pt x="8920" y="8100"/>
                  </a:cubicBezTo>
                  <a:cubicBezTo>
                    <a:pt x="1432" y="11359"/>
                    <a:pt x="-872" y="18714"/>
                    <a:pt x="280" y="21414"/>
                  </a:cubicBezTo>
                  <a:close/>
                </a:path>
              </a:pathLst>
            </a:custGeom>
            <a:solidFill>
              <a:srgbClr val="F4A086"/>
            </a:solid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Quattrocento Sans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154" name="Google Shape;154;p1"/>
            <p:cNvSpPr/>
            <p:nvPr/>
          </p:nvSpPr>
          <p:spPr>
            <a:xfrm>
              <a:off x="426428" y="4379918"/>
              <a:ext cx="130182" cy="554045"/>
            </a:xfrm>
            <a:custGeom>
              <a:avLst/>
              <a:gdLst/>
              <a:ahLst/>
              <a:cxnLst/>
              <a:rect l="l" t="t" r="r" b="b"/>
              <a:pathLst>
                <a:path w="21600" h="21600" extrusionOk="0">
                  <a:moveTo>
                    <a:pt x="0" y="0"/>
                  </a:moveTo>
                  <a:cubicBezTo>
                    <a:pt x="0" y="0"/>
                    <a:pt x="3323" y="4662"/>
                    <a:pt x="7975" y="9635"/>
                  </a:cubicBezTo>
                  <a:cubicBezTo>
                    <a:pt x="3323" y="12665"/>
                    <a:pt x="10634" y="21056"/>
                    <a:pt x="10634" y="20978"/>
                  </a:cubicBezTo>
                  <a:cubicBezTo>
                    <a:pt x="11298" y="20901"/>
                    <a:pt x="13625" y="21600"/>
                    <a:pt x="13625" y="21600"/>
                  </a:cubicBezTo>
                  <a:cubicBezTo>
                    <a:pt x="13625" y="21600"/>
                    <a:pt x="18942" y="14219"/>
                    <a:pt x="20271" y="10878"/>
                  </a:cubicBezTo>
                  <a:cubicBezTo>
                    <a:pt x="21268" y="7537"/>
                    <a:pt x="21600" y="3419"/>
                    <a:pt x="21600" y="3419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8B68F"/>
            </a:solid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Quattrocento Sans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155" name="Google Shape;155;p1"/>
            <p:cNvSpPr/>
            <p:nvPr/>
          </p:nvSpPr>
          <p:spPr>
            <a:xfrm>
              <a:off x="475837" y="4906969"/>
              <a:ext cx="114783" cy="66681"/>
            </a:xfrm>
            <a:custGeom>
              <a:avLst/>
              <a:gdLst/>
              <a:ahLst/>
              <a:cxnLst/>
              <a:rect l="l" t="t" r="r" b="b"/>
              <a:pathLst>
                <a:path w="20280" h="21600" extrusionOk="0">
                  <a:moveTo>
                    <a:pt x="1811" y="0"/>
                  </a:moveTo>
                  <a:cubicBezTo>
                    <a:pt x="1811" y="0"/>
                    <a:pt x="-314" y="3176"/>
                    <a:pt x="40" y="7624"/>
                  </a:cubicBezTo>
                  <a:cubicBezTo>
                    <a:pt x="394" y="11435"/>
                    <a:pt x="1102" y="21600"/>
                    <a:pt x="1102" y="21600"/>
                  </a:cubicBezTo>
                  <a:cubicBezTo>
                    <a:pt x="3227" y="21600"/>
                    <a:pt x="3227" y="21600"/>
                    <a:pt x="3227" y="21600"/>
                  </a:cubicBezTo>
                  <a:cubicBezTo>
                    <a:pt x="3227" y="12071"/>
                    <a:pt x="3227" y="12071"/>
                    <a:pt x="3227" y="12071"/>
                  </a:cubicBezTo>
                  <a:cubicBezTo>
                    <a:pt x="3227" y="11435"/>
                    <a:pt x="7830" y="21600"/>
                    <a:pt x="8893" y="21600"/>
                  </a:cubicBezTo>
                  <a:cubicBezTo>
                    <a:pt x="20224" y="21600"/>
                    <a:pt x="20224" y="21600"/>
                    <a:pt x="20224" y="21600"/>
                  </a:cubicBezTo>
                  <a:cubicBezTo>
                    <a:pt x="20224" y="21600"/>
                    <a:pt x="21286" y="15247"/>
                    <a:pt x="14204" y="13341"/>
                  </a:cubicBezTo>
                  <a:cubicBezTo>
                    <a:pt x="7476" y="11435"/>
                    <a:pt x="1811" y="0"/>
                    <a:pt x="1811" y="0"/>
                  </a:cubicBezTo>
                  <a:close/>
                </a:path>
              </a:pathLst>
            </a:custGeom>
            <a:solidFill>
              <a:srgbClr val="212121"/>
            </a:solid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Quattrocento Sans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156" name="Google Shape;156;p1"/>
            <p:cNvSpPr/>
            <p:nvPr/>
          </p:nvSpPr>
          <p:spPr>
            <a:xfrm>
              <a:off x="364516" y="4875219"/>
              <a:ext cx="49218" cy="74522"/>
            </a:xfrm>
            <a:custGeom>
              <a:avLst/>
              <a:gdLst/>
              <a:ahLst/>
              <a:cxnLst/>
              <a:rect l="l" t="t" r="r" b="b"/>
              <a:pathLst>
                <a:path w="21600" h="20275" extrusionOk="0">
                  <a:moveTo>
                    <a:pt x="12096" y="2700"/>
                  </a:moveTo>
                  <a:cubicBezTo>
                    <a:pt x="11232" y="10260"/>
                    <a:pt x="11232" y="10260"/>
                    <a:pt x="11232" y="10260"/>
                  </a:cubicBezTo>
                  <a:cubicBezTo>
                    <a:pt x="11232" y="11880"/>
                    <a:pt x="12096" y="13500"/>
                    <a:pt x="12960" y="14580"/>
                  </a:cubicBezTo>
                  <a:cubicBezTo>
                    <a:pt x="14688" y="16200"/>
                    <a:pt x="17280" y="17820"/>
                    <a:pt x="21600" y="19980"/>
                  </a:cubicBezTo>
                  <a:cubicBezTo>
                    <a:pt x="13824" y="21600"/>
                    <a:pt x="6048" y="16200"/>
                    <a:pt x="2592" y="12420"/>
                  </a:cubicBezTo>
                  <a:cubicBezTo>
                    <a:pt x="0" y="10260"/>
                    <a:pt x="0" y="8100"/>
                    <a:pt x="0" y="5940"/>
                  </a:cubicBezTo>
                  <a:cubicBezTo>
                    <a:pt x="1728" y="0"/>
                    <a:pt x="1728" y="0"/>
                    <a:pt x="1728" y="0"/>
                  </a:cubicBezTo>
                  <a:lnTo>
                    <a:pt x="12096" y="2700"/>
                  </a:lnTo>
                  <a:close/>
                </a:path>
              </a:pathLst>
            </a:custGeom>
            <a:solidFill>
              <a:srgbClr val="F4A086"/>
            </a:solid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Quattrocento Sans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157" name="Google Shape;157;p1"/>
            <p:cNvSpPr/>
            <p:nvPr/>
          </p:nvSpPr>
          <p:spPr>
            <a:xfrm>
              <a:off x="334353" y="4900619"/>
              <a:ext cx="125418" cy="73031"/>
            </a:xfrm>
            <a:custGeom>
              <a:avLst/>
              <a:gdLst/>
              <a:ahLst/>
              <a:cxnLst/>
              <a:rect l="l" t="t" r="r" b="b"/>
              <a:pathLst>
                <a:path w="21600" h="21600" extrusionOk="0">
                  <a:moveTo>
                    <a:pt x="5143" y="0"/>
                  </a:moveTo>
                  <a:cubicBezTo>
                    <a:pt x="5143" y="0"/>
                    <a:pt x="2400" y="584"/>
                    <a:pt x="1714" y="4086"/>
                  </a:cubicBezTo>
                  <a:cubicBezTo>
                    <a:pt x="1371" y="7589"/>
                    <a:pt x="0" y="15178"/>
                    <a:pt x="0" y="15178"/>
                  </a:cubicBezTo>
                  <a:cubicBezTo>
                    <a:pt x="1371" y="17514"/>
                    <a:pt x="1371" y="17514"/>
                    <a:pt x="1371" y="17514"/>
                  </a:cubicBezTo>
                  <a:cubicBezTo>
                    <a:pt x="3771" y="9924"/>
                    <a:pt x="3771" y="9924"/>
                    <a:pt x="3771" y="9924"/>
                  </a:cubicBezTo>
                  <a:cubicBezTo>
                    <a:pt x="3771" y="9924"/>
                    <a:pt x="8571" y="21016"/>
                    <a:pt x="9257" y="21600"/>
                  </a:cubicBezTo>
                  <a:cubicBezTo>
                    <a:pt x="21600" y="21600"/>
                    <a:pt x="21600" y="21600"/>
                    <a:pt x="21600" y="21600"/>
                  </a:cubicBezTo>
                  <a:cubicBezTo>
                    <a:pt x="21600" y="21600"/>
                    <a:pt x="21600" y="14595"/>
                    <a:pt x="13714" y="14011"/>
                  </a:cubicBezTo>
                  <a:cubicBezTo>
                    <a:pt x="6857" y="14011"/>
                    <a:pt x="5143" y="0"/>
                    <a:pt x="5143" y="0"/>
                  </a:cubicBezTo>
                  <a:close/>
                </a:path>
              </a:pathLst>
            </a:custGeom>
            <a:solidFill>
              <a:srgbClr val="212121"/>
            </a:solid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Quattrocento Sans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158" name="Google Shape;158;p1"/>
            <p:cNvSpPr/>
            <p:nvPr/>
          </p:nvSpPr>
          <p:spPr>
            <a:xfrm>
              <a:off x="456591" y="3833818"/>
              <a:ext cx="58744" cy="60331"/>
            </a:xfrm>
            <a:custGeom>
              <a:avLst/>
              <a:gdLst/>
              <a:ahLst/>
              <a:cxnLst/>
              <a:rect l="l" t="t" r="r" b="b"/>
              <a:pathLst>
                <a:path w="21600" h="21600" extrusionOk="0">
                  <a:moveTo>
                    <a:pt x="18097" y="21600"/>
                  </a:moveTo>
                  <a:lnTo>
                    <a:pt x="0" y="21600"/>
                  </a:lnTo>
                  <a:lnTo>
                    <a:pt x="7005" y="0"/>
                  </a:lnTo>
                  <a:lnTo>
                    <a:pt x="21600" y="9095"/>
                  </a:lnTo>
                  <a:lnTo>
                    <a:pt x="18097" y="21600"/>
                  </a:lnTo>
                  <a:close/>
                </a:path>
              </a:pathLst>
            </a:custGeom>
            <a:solidFill>
              <a:srgbClr val="F4A086"/>
            </a:solid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Quattrocento Sans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159" name="Google Shape;159;p1"/>
            <p:cNvSpPr/>
            <p:nvPr/>
          </p:nvSpPr>
          <p:spPr>
            <a:xfrm>
              <a:off x="704242" y="3141668"/>
              <a:ext cx="206381" cy="388944"/>
            </a:xfrm>
            <a:custGeom>
              <a:avLst/>
              <a:gdLst/>
              <a:ahLst/>
              <a:cxnLst/>
              <a:rect l="l" t="t" r="r" b="b"/>
              <a:pathLst>
                <a:path w="21600" h="21600" extrusionOk="0">
                  <a:moveTo>
                    <a:pt x="0" y="20189"/>
                  </a:moveTo>
                  <a:lnTo>
                    <a:pt x="6812" y="21600"/>
                  </a:lnTo>
                  <a:lnTo>
                    <a:pt x="21600" y="1411"/>
                  </a:lnTo>
                  <a:lnTo>
                    <a:pt x="14788" y="0"/>
                  </a:lnTo>
                  <a:lnTo>
                    <a:pt x="0" y="20189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Quattrocento Sans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160" name="Google Shape;160;p1"/>
            <p:cNvSpPr/>
            <p:nvPr/>
          </p:nvSpPr>
          <p:spPr>
            <a:xfrm>
              <a:off x="855054" y="3132143"/>
              <a:ext cx="19056" cy="20644"/>
            </a:xfrm>
            <a:custGeom>
              <a:avLst/>
              <a:gdLst/>
              <a:ahLst/>
              <a:cxnLst/>
              <a:rect l="l" t="t" r="r" b="b"/>
              <a:pathLst>
                <a:path w="21600" h="21600" extrusionOk="0">
                  <a:moveTo>
                    <a:pt x="21600" y="0"/>
                  </a:moveTo>
                  <a:cubicBezTo>
                    <a:pt x="14400" y="3927"/>
                    <a:pt x="7200" y="7855"/>
                    <a:pt x="0" y="13745"/>
                  </a:cubicBezTo>
                  <a:cubicBezTo>
                    <a:pt x="0" y="13745"/>
                    <a:pt x="0" y="13745"/>
                    <a:pt x="0" y="13745"/>
                  </a:cubicBezTo>
                  <a:cubicBezTo>
                    <a:pt x="21600" y="21600"/>
                    <a:pt x="21600" y="21600"/>
                    <a:pt x="21600" y="21600"/>
                  </a:cubicBezTo>
                  <a:cubicBezTo>
                    <a:pt x="21600" y="0"/>
                    <a:pt x="21600" y="0"/>
                    <a:pt x="21600" y="0"/>
                  </a:cubicBezTo>
                </a:path>
              </a:pathLst>
            </a:custGeom>
            <a:solidFill>
              <a:srgbClr val="A6D5D7"/>
            </a:solid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Quattrocento Sans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161" name="Google Shape;161;p1"/>
            <p:cNvSpPr/>
            <p:nvPr/>
          </p:nvSpPr>
          <p:spPr>
            <a:xfrm>
              <a:off x="874104" y="3127380"/>
              <a:ext cx="21331" cy="28581"/>
            </a:xfrm>
            <a:custGeom>
              <a:avLst/>
              <a:gdLst/>
              <a:ahLst/>
              <a:cxnLst/>
              <a:rect l="l" t="t" r="r" b="b"/>
              <a:pathLst>
                <a:path w="19346" h="21600" extrusionOk="0">
                  <a:moveTo>
                    <a:pt x="16200" y="0"/>
                  </a:moveTo>
                  <a:cubicBezTo>
                    <a:pt x="12600" y="0"/>
                    <a:pt x="7200" y="1543"/>
                    <a:pt x="0" y="3086"/>
                  </a:cubicBezTo>
                  <a:cubicBezTo>
                    <a:pt x="0" y="20057"/>
                    <a:pt x="0" y="20057"/>
                    <a:pt x="0" y="20057"/>
                  </a:cubicBezTo>
                  <a:cubicBezTo>
                    <a:pt x="3600" y="21600"/>
                    <a:pt x="3600" y="21600"/>
                    <a:pt x="3600" y="21600"/>
                  </a:cubicBezTo>
                  <a:cubicBezTo>
                    <a:pt x="3600" y="21600"/>
                    <a:pt x="3600" y="21600"/>
                    <a:pt x="3600" y="21600"/>
                  </a:cubicBezTo>
                  <a:cubicBezTo>
                    <a:pt x="21600" y="4629"/>
                    <a:pt x="21600" y="0"/>
                    <a:pt x="16200" y="0"/>
                  </a:cubicBezTo>
                </a:path>
              </a:pathLst>
            </a:custGeom>
            <a:solidFill>
              <a:srgbClr val="5E5B7E"/>
            </a:solid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Quattrocento Sans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162" name="Google Shape;162;p1"/>
            <p:cNvSpPr/>
            <p:nvPr/>
          </p:nvSpPr>
          <p:spPr>
            <a:xfrm>
              <a:off x="713767" y="3144843"/>
              <a:ext cx="163518" cy="363544"/>
            </a:xfrm>
            <a:custGeom>
              <a:avLst/>
              <a:gdLst/>
              <a:ahLst/>
              <a:cxnLst/>
              <a:rect l="l" t="t" r="r" b="b"/>
              <a:pathLst>
                <a:path w="21600" h="21600" extrusionOk="0">
                  <a:moveTo>
                    <a:pt x="18702" y="0"/>
                  </a:moveTo>
                  <a:cubicBezTo>
                    <a:pt x="15805" y="1305"/>
                    <a:pt x="0" y="21600"/>
                    <a:pt x="0" y="21600"/>
                  </a:cubicBezTo>
                  <a:cubicBezTo>
                    <a:pt x="263" y="21600"/>
                    <a:pt x="263" y="21600"/>
                    <a:pt x="263" y="21600"/>
                  </a:cubicBezTo>
                  <a:cubicBezTo>
                    <a:pt x="263" y="21600"/>
                    <a:pt x="263" y="21600"/>
                    <a:pt x="263" y="21600"/>
                  </a:cubicBezTo>
                  <a:cubicBezTo>
                    <a:pt x="263" y="21481"/>
                    <a:pt x="16332" y="2967"/>
                    <a:pt x="21600" y="593"/>
                  </a:cubicBezTo>
                  <a:cubicBezTo>
                    <a:pt x="21073" y="475"/>
                    <a:pt x="21073" y="475"/>
                    <a:pt x="21073" y="475"/>
                  </a:cubicBezTo>
                  <a:cubicBezTo>
                    <a:pt x="18702" y="0"/>
                    <a:pt x="18702" y="0"/>
                    <a:pt x="18702" y="0"/>
                  </a:cubicBezTo>
                </a:path>
              </a:pathLst>
            </a:custGeom>
            <a:solidFill>
              <a:srgbClr val="E0E1E0"/>
            </a:solid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Quattrocento Sans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163" name="Google Shape;163;p1"/>
            <p:cNvSpPr/>
            <p:nvPr/>
          </p:nvSpPr>
          <p:spPr>
            <a:xfrm>
              <a:off x="578154" y="2333880"/>
              <a:ext cx="906667" cy="880746"/>
            </a:xfrm>
            <a:custGeom>
              <a:avLst/>
              <a:gdLst/>
              <a:ahLst/>
              <a:cxnLst/>
              <a:rect l="l" t="t" r="r" b="b"/>
              <a:pathLst>
                <a:path w="19931" h="21059" extrusionOk="0">
                  <a:moveTo>
                    <a:pt x="6635" y="4"/>
                  </a:moveTo>
                  <a:cubicBezTo>
                    <a:pt x="8479" y="4"/>
                    <a:pt x="10323" y="-44"/>
                    <a:pt x="12123" y="194"/>
                  </a:cubicBezTo>
                  <a:cubicBezTo>
                    <a:pt x="12430" y="242"/>
                    <a:pt x="13660" y="290"/>
                    <a:pt x="12825" y="290"/>
                  </a:cubicBezTo>
                  <a:cubicBezTo>
                    <a:pt x="13045" y="337"/>
                    <a:pt x="13264" y="433"/>
                    <a:pt x="13484" y="528"/>
                  </a:cubicBezTo>
                  <a:cubicBezTo>
                    <a:pt x="14142" y="1053"/>
                    <a:pt x="14713" y="1673"/>
                    <a:pt x="15416" y="2149"/>
                  </a:cubicBezTo>
                  <a:cubicBezTo>
                    <a:pt x="16118" y="2579"/>
                    <a:pt x="16777" y="2912"/>
                    <a:pt x="17479" y="3103"/>
                  </a:cubicBezTo>
                  <a:cubicBezTo>
                    <a:pt x="19850" y="6059"/>
                    <a:pt x="20640" y="10255"/>
                    <a:pt x="19235" y="14165"/>
                  </a:cubicBezTo>
                  <a:cubicBezTo>
                    <a:pt x="17567" y="18838"/>
                    <a:pt x="13177" y="21556"/>
                    <a:pt x="8742" y="20984"/>
                  </a:cubicBezTo>
                  <a:cubicBezTo>
                    <a:pt x="8435" y="20745"/>
                    <a:pt x="8084" y="20555"/>
                    <a:pt x="7689" y="20412"/>
                  </a:cubicBezTo>
                  <a:cubicBezTo>
                    <a:pt x="7557" y="20316"/>
                    <a:pt x="7425" y="20269"/>
                    <a:pt x="7294" y="20221"/>
                  </a:cubicBezTo>
                  <a:cubicBezTo>
                    <a:pt x="6811" y="19887"/>
                    <a:pt x="6284" y="19601"/>
                    <a:pt x="5757" y="19315"/>
                  </a:cubicBezTo>
                  <a:cubicBezTo>
                    <a:pt x="5186" y="19077"/>
                    <a:pt x="4616" y="18933"/>
                    <a:pt x="4001" y="18886"/>
                  </a:cubicBezTo>
                  <a:cubicBezTo>
                    <a:pt x="489" y="16073"/>
                    <a:pt x="-960" y="10923"/>
                    <a:pt x="664" y="6298"/>
                  </a:cubicBezTo>
                  <a:cubicBezTo>
                    <a:pt x="1762" y="3246"/>
                    <a:pt x="4001" y="1053"/>
                    <a:pt x="6635" y="4"/>
                  </a:cubicBezTo>
                  <a:close/>
                </a:path>
              </a:pathLst>
            </a:custGeom>
            <a:solidFill>
              <a:srgbClr val="54CAFB"/>
            </a:solid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Quattrocento Sans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164" name="Google Shape;164;p1"/>
            <p:cNvSpPr/>
            <p:nvPr/>
          </p:nvSpPr>
          <p:spPr>
            <a:xfrm>
              <a:off x="874104" y="2339977"/>
              <a:ext cx="581653" cy="862022"/>
            </a:xfrm>
            <a:custGeom>
              <a:avLst/>
              <a:gdLst/>
              <a:ahLst/>
              <a:cxnLst/>
              <a:rect l="l" t="t" r="r" b="b"/>
              <a:pathLst>
                <a:path w="19687" h="21600" extrusionOk="0">
                  <a:moveTo>
                    <a:pt x="5535" y="21600"/>
                  </a:moveTo>
                  <a:cubicBezTo>
                    <a:pt x="4590" y="21200"/>
                    <a:pt x="3510" y="20950"/>
                    <a:pt x="2363" y="20850"/>
                  </a:cubicBezTo>
                  <a:cubicBezTo>
                    <a:pt x="1620" y="20850"/>
                    <a:pt x="878" y="20800"/>
                    <a:pt x="135" y="20750"/>
                  </a:cubicBezTo>
                  <a:cubicBezTo>
                    <a:pt x="68" y="20700"/>
                    <a:pt x="68" y="20700"/>
                    <a:pt x="0" y="20700"/>
                  </a:cubicBezTo>
                  <a:cubicBezTo>
                    <a:pt x="10867" y="0"/>
                    <a:pt x="10867" y="0"/>
                    <a:pt x="10867" y="0"/>
                  </a:cubicBezTo>
                  <a:cubicBezTo>
                    <a:pt x="18090" y="2550"/>
                    <a:pt x="21600" y="8800"/>
                    <a:pt x="18630" y="14400"/>
                  </a:cubicBezTo>
                  <a:cubicBezTo>
                    <a:pt x="16402" y="18600"/>
                    <a:pt x="11205" y="21250"/>
                    <a:pt x="5535" y="21600"/>
                  </a:cubicBezTo>
                  <a:close/>
                </a:path>
              </a:pathLst>
            </a:custGeom>
            <a:solidFill>
              <a:srgbClr val="8DDCFC"/>
            </a:solid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Quattrocento Sans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165" name="Google Shape;165;p1"/>
            <p:cNvSpPr/>
            <p:nvPr/>
          </p:nvSpPr>
          <p:spPr>
            <a:xfrm>
              <a:off x="577781" y="2308105"/>
              <a:ext cx="905815" cy="905962"/>
            </a:xfrm>
            <a:custGeom>
              <a:avLst/>
              <a:gdLst/>
              <a:ahLst/>
              <a:cxnLst/>
              <a:rect l="l" t="t" r="r" b="b"/>
              <a:pathLst>
                <a:path w="19080" h="19080" extrusionOk="0">
                  <a:moveTo>
                    <a:pt x="640" y="6084"/>
                  </a:moveTo>
                  <a:cubicBezTo>
                    <a:pt x="-1251" y="11001"/>
                    <a:pt x="1186" y="16506"/>
                    <a:pt x="6103" y="18439"/>
                  </a:cubicBezTo>
                  <a:cubicBezTo>
                    <a:pt x="10978" y="20330"/>
                    <a:pt x="16525" y="17893"/>
                    <a:pt x="18416" y="13018"/>
                  </a:cubicBezTo>
                  <a:cubicBezTo>
                    <a:pt x="20349" y="8101"/>
                    <a:pt x="17912" y="2554"/>
                    <a:pt x="12995" y="663"/>
                  </a:cubicBezTo>
                  <a:cubicBezTo>
                    <a:pt x="8078" y="-1270"/>
                    <a:pt x="2573" y="1167"/>
                    <a:pt x="640" y="6084"/>
                  </a:cubicBezTo>
                  <a:close/>
                  <a:moveTo>
                    <a:pt x="1649" y="6462"/>
                  </a:moveTo>
                  <a:cubicBezTo>
                    <a:pt x="3330" y="2092"/>
                    <a:pt x="8246" y="-51"/>
                    <a:pt x="12617" y="1630"/>
                  </a:cubicBezTo>
                  <a:cubicBezTo>
                    <a:pt x="16987" y="3353"/>
                    <a:pt x="19130" y="8269"/>
                    <a:pt x="17449" y="12598"/>
                  </a:cubicBezTo>
                  <a:cubicBezTo>
                    <a:pt x="15726" y="16968"/>
                    <a:pt x="10852" y="19111"/>
                    <a:pt x="6481" y="17430"/>
                  </a:cubicBezTo>
                  <a:cubicBezTo>
                    <a:pt x="2111" y="15749"/>
                    <a:pt x="-32" y="10833"/>
                    <a:pt x="1649" y="6462"/>
                  </a:cubicBezTo>
                  <a:close/>
                </a:path>
              </a:pathLst>
            </a:custGeom>
            <a:solidFill>
              <a:srgbClr val="212B53"/>
            </a:solid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Quattrocento Sans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166" name="Google Shape;166;p1"/>
            <p:cNvSpPr/>
            <p:nvPr/>
          </p:nvSpPr>
          <p:spPr>
            <a:xfrm>
              <a:off x="567717" y="3393632"/>
              <a:ext cx="251983" cy="478480"/>
            </a:xfrm>
            <a:custGeom>
              <a:avLst/>
              <a:gdLst/>
              <a:ahLst/>
              <a:cxnLst/>
              <a:rect l="l" t="t" r="r" b="b"/>
              <a:pathLst>
                <a:path w="21296" h="21140" extrusionOk="0">
                  <a:moveTo>
                    <a:pt x="0" y="21125"/>
                  </a:moveTo>
                  <a:cubicBezTo>
                    <a:pt x="13163" y="671"/>
                    <a:pt x="13163" y="671"/>
                    <a:pt x="13163" y="671"/>
                  </a:cubicBezTo>
                  <a:cubicBezTo>
                    <a:pt x="13500" y="142"/>
                    <a:pt x="14513" y="-122"/>
                    <a:pt x="15525" y="54"/>
                  </a:cubicBezTo>
                  <a:cubicBezTo>
                    <a:pt x="20250" y="1024"/>
                    <a:pt x="20250" y="1024"/>
                    <a:pt x="20250" y="1024"/>
                  </a:cubicBezTo>
                  <a:cubicBezTo>
                    <a:pt x="21094" y="1200"/>
                    <a:pt x="21600" y="1818"/>
                    <a:pt x="21094" y="2258"/>
                  </a:cubicBezTo>
                  <a:cubicBezTo>
                    <a:pt x="10631" y="16365"/>
                    <a:pt x="10631" y="16365"/>
                    <a:pt x="10631" y="16365"/>
                  </a:cubicBezTo>
                  <a:cubicBezTo>
                    <a:pt x="9112" y="15130"/>
                    <a:pt x="3375" y="21478"/>
                    <a:pt x="0" y="21125"/>
                  </a:cubicBezTo>
                  <a:close/>
                </a:path>
              </a:pathLst>
            </a:custGeom>
            <a:solidFill>
              <a:srgbClr val="4C4D4D"/>
            </a:solid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Quattrocento Sans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167" name="Google Shape;167;p1"/>
            <p:cNvSpPr/>
            <p:nvPr/>
          </p:nvSpPr>
          <p:spPr>
            <a:xfrm>
              <a:off x="515329" y="3394146"/>
              <a:ext cx="234956" cy="563503"/>
            </a:xfrm>
            <a:custGeom>
              <a:avLst/>
              <a:gdLst/>
              <a:ahLst/>
              <a:cxnLst/>
              <a:rect l="l" t="t" r="r" b="b"/>
              <a:pathLst>
                <a:path w="21600" h="21539" extrusionOk="0">
                  <a:moveTo>
                    <a:pt x="0" y="20012"/>
                  </a:moveTo>
                  <a:cubicBezTo>
                    <a:pt x="19200" y="550"/>
                    <a:pt x="19200" y="550"/>
                    <a:pt x="19200" y="550"/>
                  </a:cubicBezTo>
                  <a:cubicBezTo>
                    <a:pt x="19569" y="168"/>
                    <a:pt x="20677" y="-61"/>
                    <a:pt x="21600" y="15"/>
                  </a:cubicBezTo>
                  <a:cubicBezTo>
                    <a:pt x="21415" y="397"/>
                    <a:pt x="9231" y="15128"/>
                    <a:pt x="4246" y="21539"/>
                  </a:cubicBezTo>
                  <a:cubicBezTo>
                    <a:pt x="3138" y="21310"/>
                    <a:pt x="1292" y="20089"/>
                    <a:pt x="0" y="20012"/>
                  </a:cubicBezTo>
                  <a:close/>
                </a:path>
              </a:pathLst>
            </a:custGeom>
            <a:solidFill>
              <a:srgbClr val="4C4D4D"/>
            </a:solid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Quattrocento Sans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168" name="Google Shape;168;p1"/>
            <p:cNvSpPr/>
            <p:nvPr/>
          </p:nvSpPr>
          <p:spPr>
            <a:xfrm>
              <a:off x="839201" y="2495347"/>
              <a:ext cx="117442" cy="116348"/>
            </a:xfrm>
            <a:custGeom>
              <a:avLst/>
              <a:gdLst/>
              <a:ahLst/>
              <a:cxnLst/>
              <a:rect l="l" t="t" r="r" b="b"/>
              <a:pathLst>
                <a:path w="19024" h="19070" extrusionOk="0">
                  <a:moveTo>
                    <a:pt x="18378" y="13133"/>
                  </a:moveTo>
                  <a:cubicBezTo>
                    <a:pt x="16443" y="18042"/>
                    <a:pt x="10963" y="20333"/>
                    <a:pt x="6127" y="18369"/>
                  </a:cubicBezTo>
                  <a:cubicBezTo>
                    <a:pt x="1291" y="16733"/>
                    <a:pt x="-1288" y="11169"/>
                    <a:pt x="646" y="6260"/>
                  </a:cubicBezTo>
                  <a:cubicBezTo>
                    <a:pt x="2581" y="1024"/>
                    <a:pt x="8061" y="-1267"/>
                    <a:pt x="12897" y="697"/>
                  </a:cubicBezTo>
                  <a:cubicBezTo>
                    <a:pt x="17733" y="2660"/>
                    <a:pt x="20312" y="8224"/>
                    <a:pt x="18378" y="1313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Quattrocento Sans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169" name="Google Shape;169;p1"/>
            <p:cNvSpPr/>
            <p:nvPr/>
          </p:nvSpPr>
          <p:spPr>
            <a:xfrm>
              <a:off x="784806" y="2604378"/>
              <a:ext cx="55426" cy="56995"/>
            </a:xfrm>
            <a:custGeom>
              <a:avLst/>
              <a:gdLst/>
              <a:ahLst/>
              <a:cxnLst/>
              <a:rect l="l" t="t" r="r" b="b"/>
              <a:pathLst>
                <a:path w="19335" h="18910" extrusionOk="0">
                  <a:moveTo>
                    <a:pt x="18540" y="12830"/>
                  </a:moveTo>
                  <a:cubicBezTo>
                    <a:pt x="17146" y="17555"/>
                    <a:pt x="11572" y="20255"/>
                    <a:pt x="5998" y="18230"/>
                  </a:cubicBezTo>
                  <a:cubicBezTo>
                    <a:pt x="1120" y="16205"/>
                    <a:pt x="-970" y="10805"/>
                    <a:pt x="424" y="6080"/>
                  </a:cubicBezTo>
                  <a:cubicBezTo>
                    <a:pt x="2514" y="1355"/>
                    <a:pt x="8088" y="-1345"/>
                    <a:pt x="12965" y="680"/>
                  </a:cubicBezTo>
                  <a:cubicBezTo>
                    <a:pt x="18540" y="2705"/>
                    <a:pt x="20630" y="8105"/>
                    <a:pt x="18540" y="1283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Quattrocento Sans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170" name="Google Shape;170;p1"/>
            <p:cNvSpPr/>
            <p:nvPr/>
          </p:nvSpPr>
          <p:spPr>
            <a:xfrm>
              <a:off x="409002" y="3794130"/>
              <a:ext cx="258733" cy="390531"/>
            </a:xfrm>
            <a:custGeom>
              <a:avLst/>
              <a:gdLst/>
              <a:ahLst/>
              <a:cxnLst/>
              <a:rect l="l" t="t" r="r" b="b"/>
              <a:pathLst>
                <a:path w="21205" h="21600" extrusionOk="0">
                  <a:moveTo>
                    <a:pt x="13678" y="9147"/>
                  </a:moveTo>
                  <a:cubicBezTo>
                    <a:pt x="13514" y="9037"/>
                    <a:pt x="13514" y="8927"/>
                    <a:pt x="13514" y="8927"/>
                  </a:cubicBezTo>
                  <a:cubicBezTo>
                    <a:pt x="17605" y="5290"/>
                    <a:pt x="21205" y="2755"/>
                    <a:pt x="21205" y="2755"/>
                  </a:cubicBezTo>
                  <a:cubicBezTo>
                    <a:pt x="17605" y="0"/>
                    <a:pt x="17605" y="0"/>
                    <a:pt x="17605" y="0"/>
                  </a:cubicBezTo>
                  <a:cubicBezTo>
                    <a:pt x="9587" y="5180"/>
                    <a:pt x="9587" y="5180"/>
                    <a:pt x="9587" y="5180"/>
                  </a:cubicBezTo>
                  <a:cubicBezTo>
                    <a:pt x="7296" y="5180"/>
                    <a:pt x="7296" y="5180"/>
                    <a:pt x="7296" y="5180"/>
                  </a:cubicBezTo>
                  <a:cubicBezTo>
                    <a:pt x="7296" y="5180"/>
                    <a:pt x="4187" y="3747"/>
                    <a:pt x="1405" y="5731"/>
                  </a:cubicBezTo>
                  <a:cubicBezTo>
                    <a:pt x="260" y="6392"/>
                    <a:pt x="-395" y="8265"/>
                    <a:pt x="260" y="10359"/>
                  </a:cubicBezTo>
                  <a:cubicBezTo>
                    <a:pt x="2223" y="15869"/>
                    <a:pt x="750" y="18845"/>
                    <a:pt x="750" y="18845"/>
                  </a:cubicBezTo>
                  <a:cubicBezTo>
                    <a:pt x="11550" y="21600"/>
                    <a:pt x="11550" y="21600"/>
                    <a:pt x="11550" y="21600"/>
                  </a:cubicBezTo>
                  <a:cubicBezTo>
                    <a:pt x="11550" y="21600"/>
                    <a:pt x="11878" y="16751"/>
                    <a:pt x="12041" y="13335"/>
                  </a:cubicBezTo>
                  <a:cubicBezTo>
                    <a:pt x="12041" y="13335"/>
                    <a:pt x="12041" y="13335"/>
                    <a:pt x="12041" y="13335"/>
                  </a:cubicBezTo>
                  <a:cubicBezTo>
                    <a:pt x="12041" y="12673"/>
                    <a:pt x="12369" y="12012"/>
                    <a:pt x="12860" y="11461"/>
                  </a:cubicBezTo>
                  <a:cubicBezTo>
                    <a:pt x="13514" y="10800"/>
                    <a:pt x="13841" y="10029"/>
                    <a:pt x="13678" y="9147"/>
                  </a:cubicBezTo>
                  <a:close/>
                </a:path>
              </a:pathLst>
            </a:custGeom>
            <a:solidFill>
              <a:srgbClr val="01898C"/>
            </a:solid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Quattrocento Sans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171" name="Google Shape;171;p1"/>
            <p:cNvSpPr/>
            <p:nvPr/>
          </p:nvSpPr>
          <p:spPr>
            <a:xfrm>
              <a:off x="618517" y="3617918"/>
              <a:ext cx="128593" cy="225431"/>
            </a:xfrm>
            <a:custGeom>
              <a:avLst/>
              <a:gdLst/>
              <a:ahLst/>
              <a:cxnLst/>
              <a:rect l="l" t="t" r="r" b="b"/>
              <a:pathLst>
                <a:path w="21600" h="21600" extrusionOk="0">
                  <a:moveTo>
                    <a:pt x="21600" y="1673"/>
                  </a:moveTo>
                  <a:lnTo>
                    <a:pt x="8267" y="21600"/>
                  </a:lnTo>
                  <a:lnTo>
                    <a:pt x="0" y="17949"/>
                  </a:lnTo>
                  <a:lnTo>
                    <a:pt x="18667" y="0"/>
                  </a:lnTo>
                  <a:lnTo>
                    <a:pt x="21600" y="1673"/>
                  </a:lnTo>
                  <a:close/>
                </a:path>
              </a:pathLst>
            </a:custGeom>
            <a:solidFill>
              <a:srgbClr val="F8B68F"/>
            </a:solid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Quattrocento Sans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172" name="Google Shape;172;p1"/>
            <p:cNvSpPr/>
            <p:nvPr/>
          </p:nvSpPr>
          <p:spPr>
            <a:xfrm>
              <a:off x="728054" y="3556501"/>
              <a:ext cx="48171" cy="85235"/>
            </a:xfrm>
            <a:custGeom>
              <a:avLst/>
              <a:gdLst/>
              <a:ahLst/>
              <a:cxnLst/>
              <a:rect l="l" t="t" r="r" b="b"/>
              <a:pathLst>
                <a:path w="15984" h="21474" extrusionOk="0">
                  <a:moveTo>
                    <a:pt x="3273" y="3893"/>
                  </a:moveTo>
                  <a:cubicBezTo>
                    <a:pt x="1309" y="5400"/>
                    <a:pt x="655" y="7409"/>
                    <a:pt x="655" y="9418"/>
                  </a:cubicBezTo>
                  <a:cubicBezTo>
                    <a:pt x="0" y="16953"/>
                    <a:pt x="0" y="16953"/>
                    <a:pt x="0" y="16953"/>
                  </a:cubicBezTo>
                  <a:cubicBezTo>
                    <a:pt x="1309" y="18460"/>
                    <a:pt x="1309" y="18460"/>
                    <a:pt x="1309" y="18460"/>
                  </a:cubicBezTo>
                  <a:cubicBezTo>
                    <a:pt x="5891" y="21474"/>
                    <a:pt x="5891" y="21474"/>
                    <a:pt x="5891" y="21474"/>
                  </a:cubicBezTo>
                  <a:cubicBezTo>
                    <a:pt x="5236" y="19967"/>
                    <a:pt x="5236" y="21474"/>
                    <a:pt x="5236" y="21474"/>
                  </a:cubicBezTo>
                  <a:cubicBezTo>
                    <a:pt x="12436" y="11427"/>
                    <a:pt x="12436" y="11427"/>
                    <a:pt x="12436" y="11427"/>
                  </a:cubicBezTo>
                  <a:cubicBezTo>
                    <a:pt x="12436" y="11427"/>
                    <a:pt x="21600" y="6907"/>
                    <a:pt x="10473" y="376"/>
                  </a:cubicBezTo>
                  <a:cubicBezTo>
                    <a:pt x="9164" y="-126"/>
                    <a:pt x="7855" y="-126"/>
                    <a:pt x="6545" y="376"/>
                  </a:cubicBezTo>
                  <a:cubicBezTo>
                    <a:pt x="3927" y="1883"/>
                    <a:pt x="3273" y="3893"/>
                    <a:pt x="3273" y="3893"/>
                  </a:cubicBezTo>
                  <a:close/>
                </a:path>
              </a:pathLst>
            </a:custGeom>
            <a:solidFill>
              <a:srgbClr val="F8B68F"/>
            </a:solid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Quattrocento Sans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173" name="Google Shape;173;p1"/>
            <p:cNvSpPr/>
            <p:nvPr/>
          </p:nvSpPr>
          <p:spPr>
            <a:xfrm>
              <a:off x="372453" y="4132268"/>
              <a:ext cx="196857" cy="365131"/>
            </a:xfrm>
            <a:custGeom>
              <a:avLst/>
              <a:gdLst/>
              <a:ahLst/>
              <a:cxnLst/>
              <a:rect l="l" t="t" r="r" b="b"/>
              <a:pathLst>
                <a:path w="21600" h="21600" extrusionOk="0">
                  <a:moveTo>
                    <a:pt x="19636" y="0"/>
                  </a:moveTo>
                  <a:cubicBezTo>
                    <a:pt x="19636" y="0"/>
                    <a:pt x="21600" y="5193"/>
                    <a:pt x="21600" y="8380"/>
                  </a:cubicBezTo>
                  <a:cubicBezTo>
                    <a:pt x="21600" y="10151"/>
                    <a:pt x="20945" y="21010"/>
                    <a:pt x="20945" y="21010"/>
                  </a:cubicBezTo>
                  <a:cubicBezTo>
                    <a:pt x="20945" y="21010"/>
                    <a:pt x="7200" y="21600"/>
                    <a:pt x="4364" y="21600"/>
                  </a:cubicBezTo>
                  <a:cubicBezTo>
                    <a:pt x="3709" y="12630"/>
                    <a:pt x="0" y="12393"/>
                    <a:pt x="0" y="8144"/>
                  </a:cubicBezTo>
                  <a:cubicBezTo>
                    <a:pt x="0" y="6374"/>
                    <a:pt x="1745" y="4367"/>
                    <a:pt x="3055" y="3069"/>
                  </a:cubicBezTo>
                  <a:cubicBezTo>
                    <a:pt x="3927" y="2125"/>
                    <a:pt x="4582" y="1416"/>
                    <a:pt x="5018" y="118"/>
                  </a:cubicBezTo>
                  <a:cubicBezTo>
                    <a:pt x="5018" y="0"/>
                    <a:pt x="5018" y="0"/>
                    <a:pt x="5018" y="0"/>
                  </a:cubicBezTo>
                  <a:lnTo>
                    <a:pt x="19636" y="0"/>
                  </a:lnTo>
                  <a:close/>
                </a:path>
              </a:pathLst>
            </a:custGeom>
            <a:solidFill>
              <a:srgbClr val="333433"/>
            </a:solid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Quattrocento Sans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174" name="Google Shape;174;p1"/>
            <p:cNvSpPr/>
            <p:nvPr/>
          </p:nvSpPr>
          <p:spPr>
            <a:xfrm>
              <a:off x="440716" y="3725868"/>
              <a:ext cx="113435" cy="137612"/>
            </a:xfrm>
            <a:custGeom>
              <a:avLst/>
              <a:gdLst/>
              <a:ahLst/>
              <a:cxnLst/>
              <a:rect l="l" t="t" r="r" b="b"/>
              <a:pathLst>
                <a:path w="19293" h="21522" extrusionOk="0">
                  <a:moveTo>
                    <a:pt x="14175" y="0"/>
                  </a:moveTo>
                  <a:cubicBezTo>
                    <a:pt x="0" y="4696"/>
                    <a:pt x="0" y="4696"/>
                    <a:pt x="0" y="4696"/>
                  </a:cubicBezTo>
                  <a:cubicBezTo>
                    <a:pt x="1687" y="14400"/>
                    <a:pt x="1687" y="14400"/>
                    <a:pt x="1687" y="14400"/>
                  </a:cubicBezTo>
                  <a:cubicBezTo>
                    <a:pt x="1687" y="14713"/>
                    <a:pt x="1687" y="14713"/>
                    <a:pt x="1687" y="14713"/>
                  </a:cubicBezTo>
                  <a:cubicBezTo>
                    <a:pt x="2025" y="15026"/>
                    <a:pt x="2025" y="15026"/>
                    <a:pt x="2362" y="15026"/>
                  </a:cubicBezTo>
                  <a:cubicBezTo>
                    <a:pt x="2700" y="15026"/>
                    <a:pt x="2700" y="15026"/>
                    <a:pt x="2700" y="15026"/>
                  </a:cubicBezTo>
                  <a:cubicBezTo>
                    <a:pt x="2700" y="15026"/>
                    <a:pt x="2700" y="15026"/>
                    <a:pt x="2700" y="15026"/>
                  </a:cubicBezTo>
                  <a:cubicBezTo>
                    <a:pt x="6075" y="15652"/>
                    <a:pt x="8437" y="18470"/>
                    <a:pt x="9450" y="21287"/>
                  </a:cubicBezTo>
                  <a:cubicBezTo>
                    <a:pt x="11475" y="21600"/>
                    <a:pt x="13500" y="21600"/>
                    <a:pt x="15525" y="21287"/>
                  </a:cubicBezTo>
                  <a:cubicBezTo>
                    <a:pt x="16875" y="20974"/>
                    <a:pt x="18225" y="20348"/>
                    <a:pt x="18563" y="19722"/>
                  </a:cubicBezTo>
                  <a:cubicBezTo>
                    <a:pt x="21600" y="13774"/>
                    <a:pt x="14175" y="0"/>
                    <a:pt x="14175" y="0"/>
                  </a:cubicBezTo>
                  <a:close/>
                </a:path>
              </a:pathLst>
            </a:custGeom>
            <a:solidFill>
              <a:srgbClr val="F8B68F"/>
            </a:solid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Quattrocento Sans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175" name="Google Shape;175;p1"/>
            <p:cNvSpPr/>
            <p:nvPr/>
          </p:nvSpPr>
          <p:spPr>
            <a:xfrm>
              <a:off x="342291" y="3704946"/>
              <a:ext cx="197378" cy="368661"/>
            </a:xfrm>
            <a:custGeom>
              <a:avLst/>
              <a:gdLst/>
              <a:ahLst/>
              <a:cxnLst/>
              <a:rect l="l" t="t" r="r" b="b"/>
              <a:pathLst>
                <a:path w="20191" h="20473" extrusionOk="0">
                  <a:moveTo>
                    <a:pt x="18340" y="4162"/>
                  </a:moveTo>
                  <a:cubicBezTo>
                    <a:pt x="16098" y="4716"/>
                    <a:pt x="16709" y="11251"/>
                    <a:pt x="16302" y="15571"/>
                  </a:cubicBezTo>
                  <a:cubicBezTo>
                    <a:pt x="16098" y="18008"/>
                    <a:pt x="12838" y="19891"/>
                    <a:pt x="8558" y="20334"/>
                  </a:cubicBezTo>
                  <a:cubicBezTo>
                    <a:pt x="5502" y="20556"/>
                    <a:pt x="2038" y="20556"/>
                    <a:pt x="0" y="20002"/>
                  </a:cubicBezTo>
                  <a:cubicBezTo>
                    <a:pt x="1426" y="19338"/>
                    <a:pt x="8558" y="13578"/>
                    <a:pt x="6317" y="5934"/>
                  </a:cubicBezTo>
                  <a:cubicBezTo>
                    <a:pt x="5909" y="4938"/>
                    <a:pt x="5909" y="2168"/>
                    <a:pt x="8966" y="618"/>
                  </a:cubicBezTo>
                  <a:cubicBezTo>
                    <a:pt x="12430" y="-1044"/>
                    <a:pt x="19562" y="1171"/>
                    <a:pt x="19562" y="1171"/>
                  </a:cubicBezTo>
                  <a:cubicBezTo>
                    <a:pt x="19562" y="1171"/>
                    <a:pt x="21600" y="3276"/>
                    <a:pt x="18340" y="4162"/>
                  </a:cubicBezTo>
                  <a:close/>
                </a:path>
              </a:pathLst>
            </a:custGeom>
            <a:solidFill>
              <a:srgbClr val="333433"/>
            </a:solid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Quattrocento Sans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176" name="Google Shape;176;p1"/>
            <p:cNvSpPr/>
            <p:nvPr/>
          </p:nvSpPr>
          <p:spPr>
            <a:xfrm>
              <a:off x="4939215" y="4933956"/>
              <a:ext cx="145463" cy="34264"/>
            </a:xfrm>
            <a:custGeom>
              <a:avLst/>
              <a:gdLst/>
              <a:ahLst/>
              <a:cxnLst/>
              <a:rect l="l" t="t" r="r" b="b"/>
              <a:pathLst>
                <a:path w="20197" h="20267" extrusionOk="0">
                  <a:moveTo>
                    <a:pt x="18677" y="0"/>
                  </a:moveTo>
                  <a:cubicBezTo>
                    <a:pt x="4554" y="0"/>
                    <a:pt x="4554" y="0"/>
                    <a:pt x="4554" y="0"/>
                  </a:cubicBezTo>
                  <a:cubicBezTo>
                    <a:pt x="2615" y="1200"/>
                    <a:pt x="677" y="2400"/>
                    <a:pt x="123" y="9600"/>
                  </a:cubicBezTo>
                  <a:cubicBezTo>
                    <a:pt x="123" y="9600"/>
                    <a:pt x="-154" y="14400"/>
                    <a:pt x="123" y="19200"/>
                  </a:cubicBezTo>
                  <a:cubicBezTo>
                    <a:pt x="400" y="21600"/>
                    <a:pt x="19231" y="19200"/>
                    <a:pt x="19231" y="19200"/>
                  </a:cubicBezTo>
                  <a:cubicBezTo>
                    <a:pt x="19508" y="19200"/>
                    <a:pt x="19508" y="19200"/>
                    <a:pt x="19508" y="19200"/>
                  </a:cubicBezTo>
                  <a:cubicBezTo>
                    <a:pt x="21446" y="8400"/>
                    <a:pt x="18677" y="0"/>
                    <a:pt x="18677" y="0"/>
                  </a:cubicBezTo>
                  <a:close/>
                </a:path>
              </a:pathLst>
            </a:custGeom>
            <a:solidFill>
              <a:srgbClr val="11375B"/>
            </a:solid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Quattrocento Sans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177" name="Google Shape;177;p1"/>
            <p:cNvSpPr/>
            <p:nvPr/>
          </p:nvSpPr>
          <p:spPr>
            <a:xfrm>
              <a:off x="4938107" y="4962531"/>
              <a:ext cx="139706" cy="12706"/>
            </a:xfrm>
            <a:custGeom>
              <a:avLst/>
              <a:gdLst/>
              <a:ahLst/>
              <a:cxnLst/>
              <a:rect l="l" t="t" r="r" b="b"/>
              <a:pathLst>
                <a:path w="21600" h="21600" extrusionOk="0">
                  <a:moveTo>
                    <a:pt x="245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245" y="0"/>
                  </a:lnTo>
                  <a:close/>
                </a:path>
              </a:pathLst>
            </a:custGeom>
            <a:solidFill>
              <a:srgbClr val="212B53"/>
            </a:solid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Quattrocento Sans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178" name="Google Shape;178;p1"/>
            <p:cNvSpPr/>
            <p:nvPr/>
          </p:nvSpPr>
          <p:spPr>
            <a:xfrm>
              <a:off x="5023039" y="4933956"/>
              <a:ext cx="12706" cy="12706"/>
            </a:xfrm>
            <a:custGeom>
              <a:avLst/>
              <a:gdLst/>
              <a:ahLst/>
              <a:cxnLst/>
              <a:rect l="l" t="t" r="r" b="b"/>
              <a:pathLst>
                <a:path w="21600" h="21600" extrusionOk="0">
                  <a:moveTo>
                    <a:pt x="18514" y="0"/>
                  </a:moveTo>
                  <a:lnTo>
                    <a:pt x="0" y="0"/>
                  </a:lnTo>
                  <a:lnTo>
                    <a:pt x="6171" y="21600"/>
                  </a:lnTo>
                  <a:lnTo>
                    <a:pt x="21600" y="21600"/>
                  </a:lnTo>
                  <a:lnTo>
                    <a:pt x="1851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Quattrocento Sans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179" name="Google Shape;179;p1"/>
            <p:cNvSpPr/>
            <p:nvPr/>
          </p:nvSpPr>
          <p:spPr>
            <a:xfrm>
              <a:off x="5004782" y="4933956"/>
              <a:ext cx="12706" cy="12706"/>
            </a:xfrm>
            <a:custGeom>
              <a:avLst/>
              <a:gdLst/>
              <a:ahLst/>
              <a:cxnLst/>
              <a:rect l="l" t="t" r="r" b="b"/>
              <a:pathLst>
                <a:path w="21600" h="21600" extrusionOk="0">
                  <a:moveTo>
                    <a:pt x="18000" y="0"/>
                  </a:moveTo>
                  <a:lnTo>
                    <a:pt x="0" y="0"/>
                  </a:lnTo>
                  <a:lnTo>
                    <a:pt x="3600" y="21600"/>
                  </a:lnTo>
                  <a:lnTo>
                    <a:pt x="21600" y="21600"/>
                  </a:lnTo>
                  <a:lnTo>
                    <a:pt x="1800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Quattrocento Sans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180" name="Google Shape;180;p1"/>
            <p:cNvSpPr/>
            <p:nvPr/>
          </p:nvSpPr>
          <p:spPr>
            <a:xfrm>
              <a:off x="5039707" y="4900619"/>
              <a:ext cx="41281" cy="37101"/>
            </a:xfrm>
            <a:custGeom>
              <a:avLst/>
              <a:gdLst/>
              <a:ahLst/>
              <a:cxnLst/>
              <a:rect l="l" t="t" r="r" b="b"/>
              <a:pathLst>
                <a:path w="21600" h="21032" extrusionOk="0">
                  <a:moveTo>
                    <a:pt x="21600" y="0"/>
                  </a:moveTo>
                  <a:cubicBezTo>
                    <a:pt x="17486" y="19326"/>
                    <a:pt x="17486" y="19326"/>
                    <a:pt x="17486" y="19326"/>
                  </a:cubicBezTo>
                  <a:cubicBezTo>
                    <a:pt x="13371" y="21600"/>
                    <a:pt x="8229" y="21600"/>
                    <a:pt x="4114" y="19326"/>
                  </a:cubicBezTo>
                  <a:cubicBezTo>
                    <a:pt x="3086" y="19326"/>
                    <a:pt x="3086" y="19326"/>
                    <a:pt x="3086" y="19326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21600" y="0"/>
                  </a:lnTo>
                  <a:close/>
                </a:path>
              </a:pathLst>
            </a:custGeom>
            <a:solidFill>
              <a:srgbClr val="F8B68F"/>
            </a:solid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Quattrocento Sans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181" name="Google Shape;181;p1"/>
            <p:cNvSpPr/>
            <p:nvPr/>
          </p:nvSpPr>
          <p:spPr>
            <a:xfrm>
              <a:off x="5178928" y="4933956"/>
              <a:ext cx="145463" cy="34264"/>
            </a:xfrm>
            <a:custGeom>
              <a:avLst/>
              <a:gdLst/>
              <a:ahLst/>
              <a:cxnLst/>
              <a:rect l="l" t="t" r="r" b="b"/>
              <a:pathLst>
                <a:path w="20197" h="20267" extrusionOk="0">
                  <a:moveTo>
                    <a:pt x="18677" y="0"/>
                  </a:moveTo>
                  <a:cubicBezTo>
                    <a:pt x="4554" y="0"/>
                    <a:pt x="4554" y="0"/>
                    <a:pt x="4554" y="0"/>
                  </a:cubicBezTo>
                  <a:cubicBezTo>
                    <a:pt x="2615" y="1200"/>
                    <a:pt x="677" y="2400"/>
                    <a:pt x="123" y="9600"/>
                  </a:cubicBezTo>
                  <a:cubicBezTo>
                    <a:pt x="123" y="9600"/>
                    <a:pt x="-154" y="14400"/>
                    <a:pt x="123" y="19200"/>
                  </a:cubicBezTo>
                  <a:cubicBezTo>
                    <a:pt x="400" y="21600"/>
                    <a:pt x="19508" y="19200"/>
                    <a:pt x="19508" y="19200"/>
                  </a:cubicBezTo>
                  <a:cubicBezTo>
                    <a:pt x="19508" y="19200"/>
                    <a:pt x="19508" y="19200"/>
                    <a:pt x="19508" y="19200"/>
                  </a:cubicBezTo>
                  <a:cubicBezTo>
                    <a:pt x="21446" y="8400"/>
                    <a:pt x="18677" y="0"/>
                    <a:pt x="18677" y="0"/>
                  </a:cubicBezTo>
                  <a:close/>
                </a:path>
              </a:pathLst>
            </a:custGeom>
            <a:solidFill>
              <a:srgbClr val="212B53"/>
            </a:solid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Quattrocento Sans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182" name="Google Shape;182;p1"/>
            <p:cNvSpPr/>
            <p:nvPr/>
          </p:nvSpPr>
          <p:spPr>
            <a:xfrm>
              <a:off x="5179409" y="4962531"/>
              <a:ext cx="139708" cy="12706"/>
            </a:xfrm>
            <a:custGeom>
              <a:avLst/>
              <a:gdLst/>
              <a:ahLst/>
              <a:cxnLst/>
              <a:rect l="l" t="t" r="r" b="b"/>
              <a:pathLst>
                <a:path w="21600" h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355" y="21600"/>
                  </a:ln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12B53"/>
            </a:solid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Quattrocento Sans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183" name="Google Shape;183;p1"/>
            <p:cNvSpPr/>
            <p:nvPr/>
          </p:nvSpPr>
          <p:spPr>
            <a:xfrm>
              <a:off x="5262753" y="4933956"/>
              <a:ext cx="12706" cy="12706"/>
            </a:xfrm>
            <a:custGeom>
              <a:avLst/>
              <a:gdLst/>
              <a:ahLst/>
              <a:cxnLst/>
              <a:rect l="l" t="t" r="r" b="b"/>
              <a:pathLst>
                <a:path w="21600" h="21600" extrusionOk="0">
                  <a:moveTo>
                    <a:pt x="18514" y="0"/>
                  </a:moveTo>
                  <a:lnTo>
                    <a:pt x="0" y="0"/>
                  </a:lnTo>
                  <a:lnTo>
                    <a:pt x="6171" y="21600"/>
                  </a:lnTo>
                  <a:lnTo>
                    <a:pt x="21600" y="21600"/>
                  </a:lnTo>
                  <a:lnTo>
                    <a:pt x="1851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Quattrocento Sans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184" name="Google Shape;184;p1"/>
            <p:cNvSpPr/>
            <p:nvPr/>
          </p:nvSpPr>
          <p:spPr>
            <a:xfrm>
              <a:off x="5244496" y="4933956"/>
              <a:ext cx="12706" cy="12706"/>
            </a:xfrm>
            <a:custGeom>
              <a:avLst/>
              <a:gdLst/>
              <a:ahLst/>
              <a:cxnLst/>
              <a:rect l="l" t="t" r="r" b="b"/>
              <a:pathLst>
                <a:path w="21600" h="21600" extrusionOk="0">
                  <a:moveTo>
                    <a:pt x="16200" y="0"/>
                  </a:moveTo>
                  <a:lnTo>
                    <a:pt x="0" y="0"/>
                  </a:lnTo>
                  <a:lnTo>
                    <a:pt x="5400" y="21600"/>
                  </a:lnTo>
                  <a:lnTo>
                    <a:pt x="21600" y="21600"/>
                  </a:lnTo>
                  <a:lnTo>
                    <a:pt x="1620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Quattrocento Sans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185" name="Google Shape;185;p1"/>
            <p:cNvSpPr/>
            <p:nvPr/>
          </p:nvSpPr>
          <p:spPr>
            <a:xfrm>
              <a:off x="5269896" y="4900619"/>
              <a:ext cx="42869" cy="37101"/>
            </a:xfrm>
            <a:custGeom>
              <a:avLst/>
              <a:gdLst/>
              <a:ahLst/>
              <a:cxnLst/>
              <a:rect l="l" t="t" r="r" b="b"/>
              <a:pathLst>
                <a:path w="21600" h="21032" extrusionOk="0">
                  <a:moveTo>
                    <a:pt x="19636" y="0"/>
                  </a:moveTo>
                  <a:cubicBezTo>
                    <a:pt x="21600" y="19326"/>
                    <a:pt x="21600" y="19326"/>
                    <a:pt x="21600" y="19326"/>
                  </a:cubicBezTo>
                  <a:cubicBezTo>
                    <a:pt x="17673" y="21600"/>
                    <a:pt x="12764" y="21600"/>
                    <a:pt x="8836" y="19326"/>
                  </a:cubicBezTo>
                  <a:cubicBezTo>
                    <a:pt x="7855" y="19326"/>
                    <a:pt x="7855" y="19326"/>
                    <a:pt x="7855" y="19326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19636" y="0"/>
                  </a:lnTo>
                  <a:close/>
                </a:path>
              </a:pathLst>
            </a:custGeom>
            <a:solidFill>
              <a:srgbClr val="F8B68F"/>
            </a:solid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Quattrocento Sans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186" name="Google Shape;186;p1"/>
            <p:cNvSpPr/>
            <p:nvPr/>
          </p:nvSpPr>
          <p:spPr>
            <a:xfrm>
              <a:off x="5093109" y="3751268"/>
              <a:ext cx="148220" cy="158756"/>
            </a:xfrm>
            <a:custGeom>
              <a:avLst/>
              <a:gdLst/>
              <a:ahLst/>
              <a:cxnLst/>
              <a:rect l="l" t="t" r="r" b="b"/>
              <a:pathLst>
                <a:path w="20578" h="21600" extrusionOk="0">
                  <a:moveTo>
                    <a:pt x="8947" y="0"/>
                  </a:moveTo>
                  <a:cubicBezTo>
                    <a:pt x="20578" y="7656"/>
                    <a:pt x="20578" y="7656"/>
                    <a:pt x="20578" y="7656"/>
                  </a:cubicBezTo>
                  <a:cubicBezTo>
                    <a:pt x="16978" y="16678"/>
                    <a:pt x="16978" y="16678"/>
                    <a:pt x="16978" y="16678"/>
                  </a:cubicBezTo>
                  <a:cubicBezTo>
                    <a:pt x="16978" y="16952"/>
                    <a:pt x="16701" y="16952"/>
                    <a:pt x="16701" y="17225"/>
                  </a:cubicBezTo>
                  <a:cubicBezTo>
                    <a:pt x="16424" y="17225"/>
                    <a:pt x="16147" y="17225"/>
                    <a:pt x="15870" y="17225"/>
                  </a:cubicBezTo>
                  <a:cubicBezTo>
                    <a:pt x="15870" y="17225"/>
                    <a:pt x="15870" y="17225"/>
                    <a:pt x="15870" y="17225"/>
                  </a:cubicBezTo>
                  <a:cubicBezTo>
                    <a:pt x="15593" y="17225"/>
                    <a:pt x="15593" y="17225"/>
                    <a:pt x="15593" y="17225"/>
                  </a:cubicBezTo>
                  <a:cubicBezTo>
                    <a:pt x="12547" y="17225"/>
                    <a:pt x="9778" y="19139"/>
                    <a:pt x="8393" y="21600"/>
                  </a:cubicBezTo>
                  <a:cubicBezTo>
                    <a:pt x="6455" y="21327"/>
                    <a:pt x="4516" y="21053"/>
                    <a:pt x="2855" y="20233"/>
                  </a:cubicBezTo>
                  <a:cubicBezTo>
                    <a:pt x="1470" y="19686"/>
                    <a:pt x="363" y="18866"/>
                    <a:pt x="86" y="18319"/>
                  </a:cubicBezTo>
                  <a:cubicBezTo>
                    <a:pt x="-1022" y="11757"/>
                    <a:pt x="8947" y="0"/>
                    <a:pt x="8947" y="0"/>
                  </a:cubicBezTo>
                  <a:close/>
                </a:path>
              </a:pathLst>
            </a:custGeom>
            <a:solidFill>
              <a:srgbClr val="F8B68F"/>
            </a:solid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Quattrocento Sans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187" name="Google Shape;187;p1"/>
            <p:cNvSpPr/>
            <p:nvPr/>
          </p:nvSpPr>
          <p:spPr>
            <a:xfrm>
              <a:off x="5000552" y="3751268"/>
              <a:ext cx="58212" cy="200727"/>
            </a:xfrm>
            <a:custGeom>
              <a:avLst/>
              <a:gdLst/>
              <a:ahLst/>
              <a:cxnLst/>
              <a:rect l="l" t="t" r="r" b="b"/>
              <a:pathLst>
                <a:path w="18855" h="19234" extrusionOk="0">
                  <a:moveTo>
                    <a:pt x="15679" y="1720"/>
                  </a:moveTo>
                  <a:cubicBezTo>
                    <a:pt x="15679" y="1720"/>
                    <a:pt x="12502" y="11087"/>
                    <a:pt x="18855" y="17012"/>
                  </a:cubicBezTo>
                  <a:cubicBezTo>
                    <a:pt x="15679" y="17968"/>
                    <a:pt x="4243" y="21600"/>
                    <a:pt x="1067" y="16821"/>
                  </a:cubicBezTo>
                  <a:cubicBezTo>
                    <a:pt x="-2745" y="12042"/>
                    <a:pt x="4879" y="0"/>
                    <a:pt x="4879" y="0"/>
                  </a:cubicBezTo>
                  <a:lnTo>
                    <a:pt x="15679" y="1720"/>
                  </a:lnTo>
                  <a:close/>
                </a:path>
              </a:pathLst>
            </a:custGeom>
            <a:solidFill>
              <a:srgbClr val="F8B68F"/>
            </a:solid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Quattrocento Sans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188" name="Google Shape;188;p1"/>
            <p:cNvSpPr/>
            <p:nvPr/>
          </p:nvSpPr>
          <p:spPr>
            <a:xfrm>
              <a:off x="5092096" y="3763968"/>
              <a:ext cx="26993" cy="25406"/>
            </a:xfrm>
            <a:custGeom>
              <a:avLst/>
              <a:gdLst/>
              <a:ahLst/>
              <a:cxnLst/>
              <a:rect l="l" t="t" r="r" b="b"/>
              <a:pathLst>
                <a:path w="21600" h="21600" extrusionOk="0">
                  <a:moveTo>
                    <a:pt x="6353" y="0"/>
                  </a:moveTo>
                  <a:lnTo>
                    <a:pt x="21600" y="9450"/>
                  </a:lnTo>
                  <a:lnTo>
                    <a:pt x="16518" y="21600"/>
                  </a:lnTo>
                  <a:lnTo>
                    <a:pt x="0" y="14850"/>
                  </a:lnTo>
                  <a:lnTo>
                    <a:pt x="6353" y="0"/>
                  </a:lnTo>
                  <a:close/>
                </a:path>
              </a:pathLst>
            </a:custGeom>
            <a:solidFill>
              <a:srgbClr val="212B53"/>
            </a:solid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Quattrocento Sans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189" name="Google Shape;189;p1"/>
            <p:cNvSpPr/>
            <p:nvPr/>
          </p:nvSpPr>
          <p:spPr>
            <a:xfrm>
              <a:off x="5107969" y="3773493"/>
              <a:ext cx="12706" cy="16047"/>
            </a:xfrm>
            <a:custGeom>
              <a:avLst/>
              <a:gdLst/>
              <a:ahLst/>
              <a:cxnLst/>
              <a:rect l="l" t="t" r="r" b="b"/>
              <a:pathLst>
                <a:path w="19440" h="19838" extrusionOk="0">
                  <a:moveTo>
                    <a:pt x="3240" y="7200"/>
                  </a:moveTo>
                  <a:cubicBezTo>
                    <a:pt x="-1080" y="14400"/>
                    <a:pt x="-1080" y="19200"/>
                    <a:pt x="3240" y="19200"/>
                  </a:cubicBezTo>
                  <a:cubicBezTo>
                    <a:pt x="7560" y="21600"/>
                    <a:pt x="11880" y="16800"/>
                    <a:pt x="16200" y="12000"/>
                  </a:cubicBezTo>
                  <a:cubicBezTo>
                    <a:pt x="20520" y="7200"/>
                    <a:pt x="20520" y="0"/>
                    <a:pt x="16200" y="0"/>
                  </a:cubicBezTo>
                  <a:cubicBezTo>
                    <a:pt x="16200" y="0"/>
                    <a:pt x="7560" y="2400"/>
                    <a:pt x="3240" y="7200"/>
                  </a:cubicBezTo>
                  <a:close/>
                </a:path>
              </a:pathLst>
            </a:custGeom>
            <a:solidFill>
              <a:srgbClr val="212B53"/>
            </a:solid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Quattrocento Sans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190" name="Google Shape;190;p1"/>
            <p:cNvSpPr/>
            <p:nvPr/>
          </p:nvSpPr>
          <p:spPr>
            <a:xfrm>
              <a:off x="4860320" y="3625855"/>
              <a:ext cx="242893" cy="157169"/>
            </a:xfrm>
            <a:custGeom>
              <a:avLst/>
              <a:gdLst/>
              <a:ahLst/>
              <a:cxnLst/>
              <a:rect l="l" t="t" r="r" b="b"/>
              <a:pathLst>
                <a:path w="21600" h="21600" extrusionOk="0">
                  <a:moveTo>
                    <a:pt x="0" y="8749"/>
                  </a:moveTo>
                  <a:cubicBezTo>
                    <a:pt x="0" y="8749"/>
                    <a:pt x="0" y="8749"/>
                    <a:pt x="0" y="8749"/>
                  </a:cubicBezTo>
                  <a:cubicBezTo>
                    <a:pt x="354" y="7656"/>
                    <a:pt x="885" y="5742"/>
                    <a:pt x="1770" y="4101"/>
                  </a:cubicBezTo>
                  <a:cubicBezTo>
                    <a:pt x="3010" y="1367"/>
                    <a:pt x="3364" y="0"/>
                    <a:pt x="3364" y="0"/>
                  </a:cubicBezTo>
                  <a:cubicBezTo>
                    <a:pt x="21600" y="18319"/>
                    <a:pt x="21600" y="18319"/>
                    <a:pt x="21600" y="18319"/>
                  </a:cubicBezTo>
                  <a:cubicBezTo>
                    <a:pt x="20361" y="21600"/>
                    <a:pt x="20361" y="21600"/>
                    <a:pt x="20361" y="21600"/>
                  </a:cubicBezTo>
                  <a:cubicBezTo>
                    <a:pt x="0" y="10116"/>
                    <a:pt x="0" y="10116"/>
                    <a:pt x="0" y="10116"/>
                  </a:cubicBezTo>
                  <a:cubicBezTo>
                    <a:pt x="0" y="9570"/>
                    <a:pt x="0" y="9296"/>
                    <a:pt x="0" y="8749"/>
                  </a:cubicBezTo>
                  <a:close/>
                </a:path>
              </a:pathLst>
            </a:custGeom>
            <a:solidFill>
              <a:srgbClr val="043C5E"/>
            </a:solid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Quattrocento Sans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191" name="Google Shape;191;p1"/>
            <p:cNvSpPr/>
            <p:nvPr/>
          </p:nvSpPr>
          <p:spPr>
            <a:xfrm>
              <a:off x="5112732" y="3898905"/>
              <a:ext cx="69857" cy="55569"/>
            </a:xfrm>
            <a:custGeom>
              <a:avLst/>
              <a:gdLst/>
              <a:ahLst/>
              <a:cxnLst/>
              <a:rect l="l" t="t" r="r" b="b"/>
              <a:pathLst>
                <a:path w="21600" h="21600" extrusionOk="0">
                  <a:moveTo>
                    <a:pt x="19145" y="4320"/>
                  </a:moveTo>
                  <a:lnTo>
                    <a:pt x="21600" y="21600"/>
                  </a:lnTo>
                  <a:lnTo>
                    <a:pt x="1473" y="21600"/>
                  </a:lnTo>
                  <a:lnTo>
                    <a:pt x="0" y="0"/>
                  </a:lnTo>
                  <a:lnTo>
                    <a:pt x="19145" y="4320"/>
                  </a:lnTo>
                  <a:close/>
                </a:path>
              </a:pathLst>
            </a:custGeom>
            <a:solidFill>
              <a:srgbClr val="F4A086"/>
            </a:solid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Quattrocento Sans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192" name="Google Shape;192;p1"/>
            <p:cNvSpPr/>
            <p:nvPr/>
          </p:nvSpPr>
          <p:spPr>
            <a:xfrm>
              <a:off x="4898782" y="3684593"/>
              <a:ext cx="132994" cy="338144"/>
            </a:xfrm>
            <a:custGeom>
              <a:avLst/>
              <a:gdLst/>
              <a:ahLst/>
              <a:cxnLst/>
              <a:rect l="l" t="t" r="r" b="b"/>
              <a:pathLst>
                <a:path w="19248" h="21600" extrusionOk="0">
                  <a:moveTo>
                    <a:pt x="15504" y="21600"/>
                  </a:moveTo>
                  <a:cubicBezTo>
                    <a:pt x="15504" y="21600"/>
                    <a:pt x="4560" y="20075"/>
                    <a:pt x="1104" y="17915"/>
                  </a:cubicBezTo>
                  <a:cubicBezTo>
                    <a:pt x="-2352" y="15882"/>
                    <a:pt x="3408" y="4320"/>
                    <a:pt x="3408" y="4320"/>
                  </a:cubicBezTo>
                  <a:cubicBezTo>
                    <a:pt x="2544" y="2287"/>
                    <a:pt x="2544" y="2287"/>
                    <a:pt x="2544" y="2287"/>
                  </a:cubicBezTo>
                  <a:cubicBezTo>
                    <a:pt x="2256" y="1144"/>
                    <a:pt x="4272" y="127"/>
                    <a:pt x="6864" y="0"/>
                  </a:cubicBezTo>
                  <a:cubicBezTo>
                    <a:pt x="10032" y="0"/>
                    <a:pt x="10032" y="0"/>
                    <a:pt x="10032" y="0"/>
                  </a:cubicBezTo>
                  <a:cubicBezTo>
                    <a:pt x="11184" y="0"/>
                    <a:pt x="12048" y="635"/>
                    <a:pt x="11472" y="1144"/>
                  </a:cubicBezTo>
                  <a:cubicBezTo>
                    <a:pt x="7440" y="4955"/>
                    <a:pt x="7440" y="4955"/>
                    <a:pt x="7440" y="4955"/>
                  </a:cubicBezTo>
                  <a:cubicBezTo>
                    <a:pt x="7440" y="4955"/>
                    <a:pt x="4560" y="13722"/>
                    <a:pt x="8880" y="14358"/>
                  </a:cubicBezTo>
                  <a:cubicBezTo>
                    <a:pt x="13776" y="15120"/>
                    <a:pt x="19248" y="15374"/>
                    <a:pt x="19248" y="15374"/>
                  </a:cubicBezTo>
                  <a:lnTo>
                    <a:pt x="15504" y="21600"/>
                  </a:lnTo>
                  <a:close/>
                </a:path>
              </a:pathLst>
            </a:custGeom>
            <a:solidFill>
              <a:srgbClr val="F8B68F"/>
            </a:solid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Quattrocento Sans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193" name="Google Shape;193;p1"/>
            <p:cNvSpPr/>
            <p:nvPr/>
          </p:nvSpPr>
          <p:spPr>
            <a:xfrm>
              <a:off x="5122614" y="3725868"/>
              <a:ext cx="127052" cy="184156"/>
            </a:xfrm>
            <a:custGeom>
              <a:avLst/>
              <a:gdLst/>
              <a:ahLst/>
              <a:cxnLst/>
              <a:rect l="l" t="t" r="r" b="b"/>
              <a:pathLst>
                <a:path w="20338" h="21600" extrusionOk="0">
                  <a:moveTo>
                    <a:pt x="4525" y="21600"/>
                  </a:moveTo>
                  <a:cubicBezTo>
                    <a:pt x="7749" y="16435"/>
                    <a:pt x="7749" y="16435"/>
                    <a:pt x="7749" y="16435"/>
                  </a:cubicBezTo>
                  <a:cubicBezTo>
                    <a:pt x="5492" y="15496"/>
                    <a:pt x="5492" y="15496"/>
                    <a:pt x="5492" y="15496"/>
                  </a:cubicBezTo>
                  <a:cubicBezTo>
                    <a:pt x="4202" y="14791"/>
                    <a:pt x="3558" y="13383"/>
                    <a:pt x="3880" y="12209"/>
                  </a:cubicBezTo>
                  <a:cubicBezTo>
                    <a:pt x="6459" y="7278"/>
                    <a:pt x="6459" y="7278"/>
                    <a:pt x="6459" y="7278"/>
                  </a:cubicBezTo>
                  <a:cubicBezTo>
                    <a:pt x="6459" y="7278"/>
                    <a:pt x="-311" y="6574"/>
                    <a:pt x="11" y="2348"/>
                  </a:cubicBezTo>
                  <a:cubicBezTo>
                    <a:pt x="11" y="0"/>
                    <a:pt x="4202" y="0"/>
                    <a:pt x="4202" y="0"/>
                  </a:cubicBezTo>
                  <a:cubicBezTo>
                    <a:pt x="4202" y="0"/>
                    <a:pt x="5492" y="2113"/>
                    <a:pt x="9683" y="2348"/>
                  </a:cubicBezTo>
                  <a:cubicBezTo>
                    <a:pt x="11295" y="2113"/>
                    <a:pt x="15808" y="2583"/>
                    <a:pt x="19032" y="6574"/>
                  </a:cubicBezTo>
                  <a:cubicBezTo>
                    <a:pt x="21289" y="9391"/>
                    <a:pt x="20322" y="13617"/>
                    <a:pt x="18388" y="16670"/>
                  </a:cubicBezTo>
                  <a:cubicBezTo>
                    <a:pt x="16776" y="19487"/>
                    <a:pt x="12585" y="21130"/>
                    <a:pt x="8393" y="21600"/>
                  </a:cubicBezTo>
                  <a:lnTo>
                    <a:pt x="4525" y="21600"/>
                  </a:lnTo>
                  <a:close/>
                </a:path>
              </a:pathLst>
            </a:custGeom>
            <a:solidFill>
              <a:srgbClr val="212B53"/>
            </a:solid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Quattrocento Sans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194" name="Google Shape;194;p1"/>
            <p:cNvSpPr/>
            <p:nvPr/>
          </p:nvSpPr>
          <p:spPr>
            <a:xfrm>
              <a:off x="5061932" y="4278318"/>
              <a:ext cx="258770" cy="628657"/>
            </a:xfrm>
            <a:custGeom>
              <a:avLst/>
              <a:gdLst/>
              <a:ahLst/>
              <a:cxnLst/>
              <a:rect l="l" t="t" r="r" b="b"/>
              <a:pathLst>
                <a:path w="21600" h="21600" extrusionOk="0">
                  <a:moveTo>
                    <a:pt x="13957" y="0"/>
                  </a:moveTo>
                  <a:cubicBezTo>
                    <a:pt x="13957" y="0"/>
                    <a:pt x="13625" y="3223"/>
                    <a:pt x="11963" y="6720"/>
                  </a:cubicBezTo>
                  <a:cubicBezTo>
                    <a:pt x="11465" y="7749"/>
                    <a:pt x="11631" y="8846"/>
                    <a:pt x="12462" y="9806"/>
                  </a:cubicBezTo>
                  <a:cubicBezTo>
                    <a:pt x="16283" y="14537"/>
                    <a:pt x="21600" y="21600"/>
                    <a:pt x="21600" y="21600"/>
                  </a:cubicBezTo>
                  <a:cubicBezTo>
                    <a:pt x="16948" y="21600"/>
                    <a:pt x="16948" y="21600"/>
                    <a:pt x="16948" y="21600"/>
                  </a:cubicBezTo>
                  <a:cubicBezTo>
                    <a:pt x="16948" y="21600"/>
                    <a:pt x="6148" y="13234"/>
                    <a:pt x="3323" y="9051"/>
                  </a:cubicBezTo>
                  <a:cubicBezTo>
                    <a:pt x="498" y="4937"/>
                    <a:pt x="0" y="3634"/>
                    <a:pt x="0" y="3634"/>
                  </a:cubicBezTo>
                  <a:cubicBezTo>
                    <a:pt x="3323" y="0"/>
                    <a:pt x="3323" y="0"/>
                    <a:pt x="3323" y="0"/>
                  </a:cubicBezTo>
                  <a:lnTo>
                    <a:pt x="13957" y="0"/>
                  </a:lnTo>
                  <a:close/>
                </a:path>
              </a:pathLst>
            </a:custGeom>
            <a:solidFill>
              <a:srgbClr val="00666A"/>
            </a:solid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Quattrocento Sans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195" name="Google Shape;195;p1"/>
            <p:cNvSpPr/>
            <p:nvPr/>
          </p:nvSpPr>
          <p:spPr>
            <a:xfrm>
              <a:off x="5150827" y="3837364"/>
              <a:ext cx="30301" cy="29503"/>
            </a:xfrm>
            <a:custGeom>
              <a:avLst/>
              <a:gdLst/>
              <a:ahLst/>
              <a:cxnLst/>
              <a:rect l="l" t="t" r="r" b="b"/>
              <a:pathLst>
                <a:path w="19628" h="19110" extrusionOk="0">
                  <a:moveTo>
                    <a:pt x="19304" y="5082"/>
                  </a:moveTo>
                  <a:cubicBezTo>
                    <a:pt x="20575" y="8894"/>
                    <a:pt x="18034" y="15247"/>
                    <a:pt x="12951" y="17788"/>
                  </a:cubicBezTo>
                  <a:cubicBezTo>
                    <a:pt x="7869" y="20329"/>
                    <a:pt x="2787" y="19058"/>
                    <a:pt x="246" y="15247"/>
                  </a:cubicBezTo>
                  <a:cubicBezTo>
                    <a:pt x="-1025" y="10164"/>
                    <a:pt x="2787" y="5082"/>
                    <a:pt x="7869" y="1270"/>
                  </a:cubicBezTo>
                  <a:cubicBezTo>
                    <a:pt x="12951" y="-1271"/>
                    <a:pt x="18034" y="0"/>
                    <a:pt x="19304" y="5082"/>
                  </a:cubicBezTo>
                  <a:close/>
                </a:path>
              </a:pathLst>
            </a:custGeom>
            <a:solidFill>
              <a:srgbClr val="F8B68F"/>
            </a:solid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Quattrocento Sans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196" name="Google Shape;196;p1"/>
            <p:cNvSpPr/>
            <p:nvPr/>
          </p:nvSpPr>
          <p:spPr>
            <a:xfrm>
              <a:off x="4949220" y="3921130"/>
              <a:ext cx="279407" cy="357195"/>
            </a:xfrm>
            <a:custGeom>
              <a:avLst/>
              <a:gdLst/>
              <a:ahLst/>
              <a:cxnLst/>
              <a:rect l="l" t="t" r="r" b="b"/>
              <a:pathLst>
                <a:path w="21600" h="21600" extrusionOk="0">
                  <a:moveTo>
                    <a:pt x="7097" y="21600"/>
                  </a:moveTo>
                  <a:cubicBezTo>
                    <a:pt x="21600" y="21600"/>
                    <a:pt x="21600" y="21600"/>
                    <a:pt x="21600" y="21600"/>
                  </a:cubicBezTo>
                  <a:cubicBezTo>
                    <a:pt x="21600" y="7120"/>
                    <a:pt x="21600" y="7120"/>
                    <a:pt x="21600" y="7120"/>
                  </a:cubicBezTo>
                  <a:cubicBezTo>
                    <a:pt x="21600" y="3861"/>
                    <a:pt x="18514" y="1207"/>
                    <a:pt x="14503" y="965"/>
                  </a:cubicBezTo>
                  <a:cubicBezTo>
                    <a:pt x="4474" y="0"/>
                    <a:pt x="4474" y="0"/>
                    <a:pt x="4474" y="0"/>
                  </a:cubicBezTo>
                  <a:cubicBezTo>
                    <a:pt x="4474" y="0"/>
                    <a:pt x="3240" y="1448"/>
                    <a:pt x="0" y="4706"/>
                  </a:cubicBezTo>
                  <a:cubicBezTo>
                    <a:pt x="3857" y="6637"/>
                    <a:pt x="8486" y="7482"/>
                    <a:pt x="8486" y="7482"/>
                  </a:cubicBezTo>
                  <a:lnTo>
                    <a:pt x="7097" y="21600"/>
                  </a:lnTo>
                  <a:close/>
                </a:path>
              </a:pathLst>
            </a:custGeom>
            <a:solidFill>
              <a:srgbClr val="043C5E"/>
            </a:solid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Quattrocento Sans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197" name="Google Shape;197;p1"/>
            <p:cNvSpPr/>
            <p:nvPr/>
          </p:nvSpPr>
          <p:spPr>
            <a:xfrm>
              <a:off x="4973951" y="4278318"/>
              <a:ext cx="254677" cy="628657"/>
            </a:xfrm>
            <a:custGeom>
              <a:avLst/>
              <a:gdLst/>
              <a:ahLst/>
              <a:cxnLst/>
              <a:rect l="l" t="t" r="r" b="b"/>
              <a:pathLst>
                <a:path w="20506" h="21600" extrusionOk="0">
                  <a:moveTo>
                    <a:pt x="20506" y="0"/>
                  </a:moveTo>
                  <a:cubicBezTo>
                    <a:pt x="20506" y="0"/>
                    <a:pt x="18426" y="3291"/>
                    <a:pt x="10586" y="6994"/>
                  </a:cubicBezTo>
                  <a:cubicBezTo>
                    <a:pt x="9306" y="7543"/>
                    <a:pt x="7386" y="8709"/>
                    <a:pt x="7706" y="10354"/>
                  </a:cubicBezTo>
                  <a:cubicBezTo>
                    <a:pt x="9306" y="21600"/>
                    <a:pt x="9306" y="21600"/>
                    <a:pt x="9306" y="21600"/>
                  </a:cubicBezTo>
                  <a:cubicBezTo>
                    <a:pt x="4666" y="21600"/>
                    <a:pt x="4666" y="21600"/>
                    <a:pt x="4666" y="21600"/>
                  </a:cubicBezTo>
                  <a:cubicBezTo>
                    <a:pt x="4666" y="21600"/>
                    <a:pt x="-1094" y="12206"/>
                    <a:pt x="186" y="7611"/>
                  </a:cubicBezTo>
                  <a:cubicBezTo>
                    <a:pt x="1466" y="3017"/>
                    <a:pt x="5466" y="0"/>
                    <a:pt x="5466" y="0"/>
                  </a:cubicBezTo>
                  <a:lnTo>
                    <a:pt x="20506" y="0"/>
                  </a:lnTo>
                  <a:close/>
                </a:path>
              </a:pathLst>
            </a:custGeom>
            <a:solidFill>
              <a:srgbClr val="01898C"/>
            </a:solid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Quattrocento Sans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198" name="Google Shape;198;p1"/>
            <p:cNvSpPr/>
            <p:nvPr/>
          </p:nvSpPr>
          <p:spPr>
            <a:xfrm>
              <a:off x="4856554" y="3624467"/>
              <a:ext cx="44050" cy="75896"/>
            </a:xfrm>
            <a:custGeom>
              <a:avLst/>
              <a:gdLst/>
              <a:ahLst/>
              <a:cxnLst/>
              <a:rect l="l" t="t" r="r" b="b"/>
              <a:pathLst>
                <a:path w="19332" h="20249" extrusionOk="0">
                  <a:moveTo>
                    <a:pt x="15282" y="11640"/>
                  </a:moveTo>
                  <a:cubicBezTo>
                    <a:pt x="10962" y="17435"/>
                    <a:pt x="4914" y="21123"/>
                    <a:pt x="1458" y="20069"/>
                  </a:cubicBezTo>
                  <a:cubicBezTo>
                    <a:pt x="-1134" y="19543"/>
                    <a:pt x="-270" y="14274"/>
                    <a:pt x="4050" y="8479"/>
                  </a:cubicBezTo>
                  <a:cubicBezTo>
                    <a:pt x="9234" y="3211"/>
                    <a:pt x="14418" y="-477"/>
                    <a:pt x="17874" y="50"/>
                  </a:cubicBezTo>
                  <a:cubicBezTo>
                    <a:pt x="20466" y="1103"/>
                    <a:pt x="19602" y="6372"/>
                    <a:pt x="15282" y="11640"/>
                  </a:cubicBezTo>
                  <a:close/>
                </a:path>
              </a:pathLst>
            </a:custGeom>
            <a:solidFill>
              <a:srgbClr val="63C1C5"/>
            </a:solid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Quattrocento Sans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199" name="Google Shape;199;p1"/>
            <p:cNvSpPr/>
            <p:nvPr/>
          </p:nvSpPr>
          <p:spPr>
            <a:xfrm>
              <a:off x="5011132" y="3700468"/>
              <a:ext cx="46043" cy="32671"/>
            </a:xfrm>
            <a:custGeom>
              <a:avLst/>
              <a:gdLst/>
              <a:ahLst/>
              <a:cxnLst/>
              <a:rect l="l" t="t" r="r" b="b"/>
              <a:pathLst>
                <a:path w="21600" h="21164" extrusionOk="0">
                  <a:moveTo>
                    <a:pt x="21600" y="19059"/>
                  </a:moveTo>
                  <a:cubicBezTo>
                    <a:pt x="20661" y="19059"/>
                    <a:pt x="20661" y="19059"/>
                    <a:pt x="20661" y="19059"/>
                  </a:cubicBezTo>
                  <a:cubicBezTo>
                    <a:pt x="17843" y="21600"/>
                    <a:pt x="14087" y="21600"/>
                    <a:pt x="11270" y="20329"/>
                  </a:cubicBezTo>
                  <a:cubicBezTo>
                    <a:pt x="11270" y="20329"/>
                    <a:pt x="11270" y="20329"/>
                    <a:pt x="11270" y="20329"/>
                  </a:cubicBezTo>
                  <a:cubicBezTo>
                    <a:pt x="5635" y="17788"/>
                    <a:pt x="1878" y="12706"/>
                    <a:pt x="0" y="6353"/>
                  </a:cubicBezTo>
                  <a:cubicBezTo>
                    <a:pt x="0" y="2541"/>
                    <a:pt x="1878" y="0"/>
                    <a:pt x="3757" y="0"/>
                  </a:cubicBezTo>
                  <a:cubicBezTo>
                    <a:pt x="10330" y="2541"/>
                    <a:pt x="10330" y="2541"/>
                    <a:pt x="10330" y="2541"/>
                  </a:cubicBezTo>
                  <a:cubicBezTo>
                    <a:pt x="12209" y="2541"/>
                    <a:pt x="14087" y="5082"/>
                    <a:pt x="15965" y="7624"/>
                  </a:cubicBezTo>
                  <a:lnTo>
                    <a:pt x="21600" y="19059"/>
                  </a:lnTo>
                  <a:close/>
                </a:path>
              </a:pathLst>
            </a:custGeom>
            <a:solidFill>
              <a:srgbClr val="F8B68F"/>
            </a:solid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Quattrocento Sans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200" name="Google Shape;200;p1"/>
            <p:cNvSpPr/>
            <p:nvPr/>
          </p:nvSpPr>
          <p:spPr>
            <a:xfrm>
              <a:off x="1515150" y="4930781"/>
              <a:ext cx="106673" cy="41281"/>
            </a:xfrm>
            <a:custGeom>
              <a:avLst/>
              <a:gdLst/>
              <a:ahLst/>
              <a:cxnLst/>
              <a:rect l="l" t="t" r="r" b="b"/>
              <a:pathLst>
                <a:path w="20732" h="21600" extrusionOk="0">
                  <a:moveTo>
                    <a:pt x="7232" y="0"/>
                  </a:moveTo>
                  <a:cubicBezTo>
                    <a:pt x="7232" y="0"/>
                    <a:pt x="8775" y="6171"/>
                    <a:pt x="16875" y="11314"/>
                  </a:cubicBezTo>
                  <a:cubicBezTo>
                    <a:pt x="18803" y="12343"/>
                    <a:pt x="20732" y="13371"/>
                    <a:pt x="20732" y="21600"/>
                  </a:cubicBezTo>
                  <a:cubicBezTo>
                    <a:pt x="16875" y="21600"/>
                    <a:pt x="12632" y="21600"/>
                    <a:pt x="12632" y="21600"/>
                  </a:cubicBezTo>
                  <a:cubicBezTo>
                    <a:pt x="4532" y="17486"/>
                    <a:pt x="4532" y="17486"/>
                    <a:pt x="4532" y="17486"/>
                  </a:cubicBezTo>
                  <a:cubicBezTo>
                    <a:pt x="4532" y="21600"/>
                    <a:pt x="4532" y="21600"/>
                    <a:pt x="4532" y="21600"/>
                  </a:cubicBezTo>
                  <a:cubicBezTo>
                    <a:pt x="289" y="21600"/>
                    <a:pt x="289" y="21600"/>
                    <a:pt x="289" y="21600"/>
                  </a:cubicBezTo>
                  <a:cubicBezTo>
                    <a:pt x="289" y="21600"/>
                    <a:pt x="-868" y="2057"/>
                    <a:pt x="1446" y="0"/>
                  </a:cubicBezTo>
                  <a:cubicBezTo>
                    <a:pt x="3761" y="0"/>
                    <a:pt x="7232" y="0"/>
                    <a:pt x="7232" y="0"/>
                  </a:cubicBezTo>
                  <a:close/>
                </a:path>
              </a:pathLst>
            </a:custGeom>
            <a:solidFill>
              <a:srgbClr val="212121"/>
            </a:solid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Quattrocento Sans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201" name="Google Shape;201;p1"/>
            <p:cNvSpPr/>
            <p:nvPr/>
          </p:nvSpPr>
          <p:spPr>
            <a:xfrm>
              <a:off x="1521804" y="4905381"/>
              <a:ext cx="33343" cy="30267"/>
            </a:xfrm>
            <a:custGeom>
              <a:avLst/>
              <a:gdLst/>
              <a:ahLst/>
              <a:cxnLst/>
              <a:rect l="l" t="t" r="r" b="b"/>
              <a:pathLst>
                <a:path w="21600" h="20588" extrusionOk="0">
                  <a:moveTo>
                    <a:pt x="21600" y="0"/>
                  </a:moveTo>
                  <a:cubicBezTo>
                    <a:pt x="20250" y="17550"/>
                    <a:pt x="20250" y="17550"/>
                    <a:pt x="20250" y="17550"/>
                  </a:cubicBezTo>
                  <a:cubicBezTo>
                    <a:pt x="14850" y="21600"/>
                    <a:pt x="6750" y="21600"/>
                    <a:pt x="1350" y="17550"/>
                  </a:cubicBezTo>
                  <a:cubicBezTo>
                    <a:pt x="0" y="17550"/>
                    <a:pt x="0" y="17550"/>
                    <a:pt x="0" y="1755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21600" y="0"/>
                  </a:lnTo>
                  <a:close/>
                </a:path>
              </a:pathLst>
            </a:custGeom>
            <a:solidFill>
              <a:srgbClr val="F8B68F"/>
            </a:solid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Quattrocento Sans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202" name="Google Shape;202;p1"/>
            <p:cNvSpPr/>
            <p:nvPr/>
          </p:nvSpPr>
          <p:spPr>
            <a:xfrm>
              <a:off x="1305600" y="4937131"/>
              <a:ext cx="106673" cy="39694"/>
            </a:xfrm>
            <a:custGeom>
              <a:avLst/>
              <a:gdLst/>
              <a:ahLst/>
              <a:cxnLst/>
              <a:rect l="l" t="t" r="r" b="b"/>
              <a:pathLst>
                <a:path w="20732" h="21600" extrusionOk="0">
                  <a:moveTo>
                    <a:pt x="7232" y="0"/>
                  </a:moveTo>
                  <a:cubicBezTo>
                    <a:pt x="7232" y="0"/>
                    <a:pt x="8775" y="6480"/>
                    <a:pt x="16875" y="11880"/>
                  </a:cubicBezTo>
                  <a:cubicBezTo>
                    <a:pt x="18803" y="12960"/>
                    <a:pt x="20732" y="14040"/>
                    <a:pt x="20732" y="21600"/>
                  </a:cubicBezTo>
                  <a:cubicBezTo>
                    <a:pt x="16875" y="21600"/>
                    <a:pt x="12632" y="21600"/>
                    <a:pt x="12632" y="21600"/>
                  </a:cubicBezTo>
                  <a:cubicBezTo>
                    <a:pt x="4532" y="18360"/>
                    <a:pt x="4532" y="18360"/>
                    <a:pt x="4532" y="18360"/>
                  </a:cubicBezTo>
                  <a:cubicBezTo>
                    <a:pt x="4532" y="21600"/>
                    <a:pt x="4532" y="21600"/>
                    <a:pt x="4532" y="21600"/>
                  </a:cubicBezTo>
                  <a:cubicBezTo>
                    <a:pt x="289" y="21600"/>
                    <a:pt x="289" y="21600"/>
                    <a:pt x="289" y="21600"/>
                  </a:cubicBezTo>
                  <a:cubicBezTo>
                    <a:pt x="289" y="21600"/>
                    <a:pt x="-868" y="2160"/>
                    <a:pt x="1446" y="0"/>
                  </a:cubicBezTo>
                  <a:cubicBezTo>
                    <a:pt x="4146" y="0"/>
                    <a:pt x="7232" y="0"/>
                    <a:pt x="7232" y="0"/>
                  </a:cubicBezTo>
                  <a:close/>
                </a:path>
              </a:pathLst>
            </a:custGeom>
            <a:solidFill>
              <a:srgbClr val="212121"/>
            </a:solid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Quattrocento Sans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203" name="Google Shape;203;p1"/>
            <p:cNvSpPr/>
            <p:nvPr/>
          </p:nvSpPr>
          <p:spPr>
            <a:xfrm>
              <a:off x="1312254" y="4908556"/>
              <a:ext cx="31756" cy="31172"/>
            </a:xfrm>
            <a:custGeom>
              <a:avLst/>
              <a:gdLst/>
              <a:ahLst/>
              <a:cxnLst/>
              <a:rect l="l" t="t" r="r" b="b"/>
              <a:pathLst>
                <a:path w="21600" h="20194" extrusionOk="0">
                  <a:moveTo>
                    <a:pt x="21600" y="0"/>
                  </a:moveTo>
                  <a:cubicBezTo>
                    <a:pt x="20250" y="17788"/>
                    <a:pt x="20250" y="17788"/>
                    <a:pt x="20250" y="17788"/>
                  </a:cubicBezTo>
                  <a:cubicBezTo>
                    <a:pt x="14850" y="20329"/>
                    <a:pt x="8100" y="21600"/>
                    <a:pt x="1350" y="17788"/>
                  </a:cubicBezTo>
                  <a:cubicBezTo>
                    <a:pt x="0" y="17788"/>
                    <a:pt x="0" y="17788"/>
                    <a:pt x="0" y="17788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21600" y="0"/>
                  </a:lnTo>
                  <a:close/>
                </a:path>
              </a:pathLst>
            </a:custGeom>
            <a:solidFill>
              <a:srgbClr val="F8B68F"/>
            </a:solid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Quattrocento Sans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204" name="Google Shape;204;p1"/>
            <p:cNvSpPr/>
            <p:nvPr/>
          </p:nvSpPr>
          <p:spPr>
            <a:xfrm>
              <a:off x="1452974" y="4195286"/>
              <a:ext cx="118048" cy="722801"/>
            </a:xfrm>
            <a:custGeom>
              <a:avLst/>
              <a:gdLst/>
              <a:ahLst/>
              <a:cxnLst/>
              <a:rect l="l" t="t" r="r" b="b"/>
              <a:pathLst>
                <a:path w="19353" h="19671" extrusionOk="0">
                  <a:moveTo>
                    <a:pt x="19353" y="1544"/>
                  </a:moveTo>
                  <a:cubicBezTo>
                    <a:pt x="17717" y="19671"/>
                    <a:pt x="17717" y="19671"/>
                    <a:pt x="17717" y="19671"/>
                  </a:cubicBezTo>
                  <a:cubicBezTo>
                    <a:pt x="9862" y="19671"/>
                    <a:pt x="9862" y="19671"/>
                    <a:pt x="9862" y="19671"/>
                  </a:cubicBezTo>
                  <a:cubicBezTo>
                    <a:pt x="9862" y="19671"/>
                    <a:pt x="-2247" y="5072"/>
                    <a:pt x="371" y="1544"/>
                  </a:cubicBezTo>
                  <a:cubicBezTo>
                    <a:pt x="2989" y="-1929"/>
                    <a:pt x="19353" y="1544"/>
                    <a:pt x="19353" y="1544"/>
                  </a:cubicBezTo>
                  <a:close/>
                </a:path>
              </a:pathLst>
            </a:custGeom>
            <a:solidFill>
              <a:srgbClr val="212121"/>
            </a:solid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Quattrocento Sans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205" name="Google Shape;205;p1"/>
            <p:cNvSpPr/>
            <p:nvPr/>
          </p:nvSpPr>
          <p:spPr>
            <a:xfrm>
              <a:off x="1304317" y="4252918"/>
              <a:ext cx="215906" cy="665170"/>
            </a:xfrm>
            <a:custGeom>
              <a:avLst/>
              <a:gdLst/>
              <a:ahLst/>
              <a:cxnLst/>
              <a:rect l="l" t="t" r="r" b="b"/>
              <a:pathLst>
                <a:path w="21600" h="21600" extrusionOk="0">
                  <a:moveTo>
                    <a:pt x="21600" y="0"/>
                  </a:moveTo>
                  <a:cubicBezTo>
                    <a:pt x="21600" y="0"/>
                    <a:pt x="19800" y="6661"/>
                    <a:pt x="16000" y="10347"/>
                  </a:cubicBezTo>
                  <a:cubicBezTo>
                    <a:pt x="12000" y="13969"/>
                    <a:pt x="5000" y="21600"/>
                    <a:pt x="5000" y="21600"/>
                  </a:cubicBezTo>
                  <a:cubicBezTo>
                    <a:pt x="0" y="21600"/>
                    <a:pt x="0" y="21600"/>
                    <a:pt x="0" y="21600"/>
                  </a:cubicBezTo>
                  <a:cubicBezTo>
                    <a:pt x="0" y="21600"/>
                    <a:pt x="8400" y="5691"/>
                    <a:pt x="6600" y="0"/>
                  </a:cubicBezTo>
                  <a:lnTo>
                    <a:pt x="21600" y="0"/>
                  </a:lnTo>
                  <a:close/>
                </a:path>
              </a:pathLst>
            </a:custGeom>
            <a:solidFill>
              <a:srgbClr val="333433"/>
            </a:solid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Quattrocento Sans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206" name="Google Shape;206;p1"/>
            <p:cNvSpPr/>
            <p:nvPr/>
          </p:nvSpPr>
          <p:spPr>
            <a:xfrm>
              <a:off x="1536092" y="3914780"/>
              <a:ext cx="179087" cy="262142"/>
            </a:xfrm>
            <a:custGeom>
              <a:avLst/>
              <a:gdLst/>
              <a:ahLst/>
              <a:cxnLst/>
              <a:rect l="l" t="t" r="r" b="b"/>
              <a:pathLst>
                <a:path w="18462" h="19386" extrusionOk="0">
                  <a:moveTo>
                    <a:pt x="2880" y="0"/>
                  </a:moveTo>
                  <a:cubicBezTo>
                    <a:pt x="2880" y="0"/>
                    <a:pt x="9051" y="10356"/>
                    <a:pt x="10491" y="10356"/>
                  </a:cubicBezTo>
                  <a:cubicBezTo>
                    <a:pt x="11726" y="10356"/>
                    <a:pt x="10080" y="1923"/>
                    <a:pt x="10080" y="1923"/>
                  </a:cubicBezTo>
                  <a:cubicBezTo>
                    <a:pt x="15223" y="1923"/>
                    <a:pt x="15223" y="1923"/>
                    <a:pt x="15223" y="1923"/>
                  </a:cubicBezTo>
                  <a:cubicBezTo>
                    <a:pt x="15223" y="1923"/>
                    <a:pt x="21600" y="16274"/>
                    <a:pt x="16457" y="18937"/>
                  </a:cubicBezTo>
                  <a:cubicBezTo>
                    <a:pt x="11314" y="21600"/>
                    <a:pt x="0" y="11540"/>
                    <a:pt x="0" y="11540"/>
                  </a:cubicBezTo>
                  <a:lnTo>
                    <a:pt x="2880" y="0"/>
                  </a:lnTo>
                  <a:close/>
                </a:path>
              </a:pathLst>
            </a:custGeom>
            <a:solidFill>
              <a:srgbClr val="01898C"/>
            </a:solid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Quattrocento Sans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207" name="Google Shape;207;p1"/>
            <p:cNvSpPr/>
            <p:nvPr/>
          </p:nvSpPr>
          <p:spPr>
            <a:xfrm>
              <a:off x="1385279" y="4268793"/>
              <a:ext cx="84561" cy="62710"/>
            </a:xfrm>
            <a:custGeom>
              <a:avLst/>
              <a:gdLst/>
              <a:ahLst/>
              <a:cxnLst/>
              <a:rect l="l" t="t" r="r" b="b"/>
              <a:pathLst>
                <a:path w="21306" h="20811" extrusionOk="0">
                  <a:moveTo>
                    <a:pt x="0" y="655"/>
                  </a:moveTo>
                  <a:cubicBezTo>
                    <a:pt x="4521" y="15709"/>
                    <a:pt x="4521" y="15709"/>
                    <a:pt x="4521" y="15709"/>
                  </a:cubicBezTo>
                  <a:cubicBezTo>
                    <a:pt x="7033" y="21600"/>
                    <a:pt x="15070" y="21600"/>
                    <a:pt x="20595" y="19636"/>
                  </a:cubicBezTo>
                  <a:cubicBezTo>
                    <a:pt x="21098" y="19636"/>
                    <a:pt x="21600" y="18327"/>
                    <a:pt x="21098" y="17018"/>
                  </a:cubicBezTo>
                  <a:cubicBezTo>
                    <a:pt x="18084" y="13091"/>
                    <a:pt x="10549" y="1964"/>
                    <a:pt x="7535" y="0"/>
                  </a:cubicBezTo>
                  <a:lnTo>
                    <a:pt x="0" y="655"/>
                  </a:lnTo>
                  <a:close/>
                </a:path>
              </a:pathLst>
            </a:custGeom>
            <a:solidFill>
              <a:srgbClr val="F8B68F"/>
            </a:solid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Quattrocento Sans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208" name="Google Shape;208;p1"/>
            <p:cNvSpPr/>
            <p:nvPr/>
          </p:nvSpPr>
          <p:spPr>
            <a:xfrm>
              <a:off x="1385279" y="3884618"/>
              <a:ext cx="182568" cy="368306"/>
            </a:xfrm>
            <a:custGeom>
              <a:avLst/>
              <a:gdLst/>
              <a:ahLst/>
              <a:cxnLst/>
              <a:rect l="l" t="t" r="r" b="b"/>
              <a:pathLst>
                <a:path w="21600" h="21600" extrusionOk="0">
                  <a:moveTo>
                    <a:pt x="17843" y="0"/>
                  </a:moveTo>
                  <a:cubicBezTo>
                    <a:pt x="17843" y="0"/>
                    <a:pt x="21600" y="1291"/>
                    <a:pt x="21600" y="2700"/>
                  </a:cubicBezTo>
                  <a:cubicBezTo>
                    <a:pt x="21600" y="4109"/>
                    <a:pt x="21600" y="21600"/>
                    <a:pt x="21600" y="21600"/>
                  </a:cubicBezTo>
                  <a:cubicBezTo>
                    <a:pt x="0" y="21600"/>
                    <a:pt x="0" y="21600"/>
                    <a:pt x="0" y="21600"/>
                  </a:cubicBezTo>
                  <a:cubicBezTo>
                    <a:pt x="0" y="3991"/>
                    <a:pt x="0" y="3991"/>
                    <a:pt x="0" y="3991"/>
                  </a:cubicBezTo>
                  <a:cubicBezTo>
                    <a:pt x="0" y="3991"/>
                    <a:pt x="470" y="0"/>
                    <a:pt x="8217" y="0"/>
                  </a:cubicBezTo>
                  <a:cubicBezTo>
                    <a:pt x="15965" y="0"/>
                    <a:pt x="17843" y="0"/>
                    <a:pt x="17843" y="0"/>
                  </a:cubicBezTo>
                  <a:close/>
                </a:path>
              </a:pathLst>
            </a:custGeom>
            <a:solidFill>
              <a:srgbClr val="01898C"/>
            </a:solid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Quattrocento Sans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209" name="Google Shape;209;p1"/>
            <p:cNvSpPr/>
            <p:nvPr/>
          </p:nvSpPr>
          <p:spPr>
            <a:xfrm>
              <a:off x="1561492" y="3965580"/>
              <a:ext cx="12706" cy="287344"/>
            </a:xfrm>
            <a:prstGeom prst="rect">
              <a:avLst/>
            </a:prstGeom>
            <a:solidFill>
              <a:srgbClr val="93CFC7"/>
            </a:solid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Quattrocento Sans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210" name="Google Shape;210;p1"/>
            <p:cNvSpPr/>
            <p:nvPr/>
          </p:nvSpPr>
          <p:spPr>
            <a:xfrm>
              <a:off x="1471004" y="3813180"/>
              <a:ext cx="57156" cy="93669"/>
            </a:xfrm>
            <a:custGeom>
              <a:avLst/>
              <a:gdLst/>
              <a:ahLst/>
              <a:cxnLst/>
              <a:rect l="l" t="t" r="r" b="b"/>
              <a:pathLst>
                <a:path w="21600" h="21600" extrusionOk="0">
                  <a:moveTo>
                    <a:pt x="0" y="0"/>
                  </a:moveTo>
                  <a:cubicBezTo>
                    <a:pt x="0" y="17464"/>
                    <a:pt x="0" y="17464"/>
                    <a:pt x="0" y="17464"/>
                  </a:cubicBezTo>
                  <a:cubicBezTo>
                    <a:pt x="0" y="17464"/>
                    <a:pt x="4469" y="21600"/>
                    <a:pt x="13407" y="21600"/>
                  </a:cubicBezTo>
                  <a:cubicBezTo>
                    <a:pt x="21600" y="21600"/>
                    <a:pt x="21600" y="17923"/>
                    <a:pt x="21600" y="17923"/>
                  </a:cubicBezTo>
                  <a:cubicBezTo>
                    <a:pt x="21600" y="6434"/>
                    <a:pt x="21600" y="6434"/>
                    <a:pt x="21600" y="6434"/>
                  </a:cubicBezTo>
                  <a:cubicBezTo>
                    <a:pt x="8938" y="4596"/>
                    <a:pt x="8938" y="4596"/>
                    <a:pt x="8938" y="4596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4A086"/>
            </a:solid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Quattrocento Sans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211" name="Google Shape;211;p1"/>
            <p:cNvSpPr/>
            <p:nvPr/>
          </p:nvSpPr>
          <p:spPr>
            <a:xfrm>
              <a:off x="1469518" y="3733805"/>
              <a:ext cx="86726" cy="123831"/>
            </a:xfrm>
            <a:custGeom>
              <a:avLst/>
              <a:gdLst/>
              <a:ahLst/>
              <a:cxnLst/>
              <a:rect l="l" t="t" r="r" b="b"/>
              <a:pathLst>
                <a:path w="18728" h="21600" extrusionOk="0">
                  <a:moveTo>
                    <a:pt x="13458" y="21600"/>
                  </a:moveTo>
                  <a:cubicBezTo>
                    <a:pt x="14754" y="21600"/>
                    <a:pt x="16050" y="21252"/>
                    <a:pt x="16914" y="20555"/>
                  </a:cubicBezTo>
                  <a:cubicBezTo>
                    <a:pt x="21234" y="14981"/>
                    <a:pt x="16482" y="0"/>
                    <a:pt x="16482" y="0"/>
                  </a:cubicBezTo>
                  <a:cubicBezTo>
                    <a:pt x="498" y="2090"/>
                    <a:pt x="498" y="2090"/>
                    <a:pt x="498" y="2090"/>
                  </a:cubicBezTo>
                  <a:cubicBezTo>
                    <a:pt x="66" y="12194"/>
                    <a:pt x="66" y="12194"/>
                    <a:pt x="66" y="12194"/>
                  </a:cubicBezTo>
                  <a:cubicBezTo>
                    <a:pt x="-366" y="14981"/>
                    <a:pt x="1362" y="17768"/>
                    <a:pt x="3954" y="19510"/>
                  </a:cubicBezTo>
                  <a:cubicBezTo>
                    <a:pt x="6546" y="20903"/>
                    <a:pt x="10002" y="21600"/>
                    <a:pt x="13458" y="21600"/>
                  </a:cubicBezTo>
                  <a:close/>
                </a:path>
              </a:pathLst>
            </a:custGeom>
            <a:solidFill>
              <a:srgbClr val="F8B68F"/>
            </a:solid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Quattrocento Sans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212" name="Google Shape;212;p1"/>
            <p:cNvSpPr/>
            <p:nvPr/>
          </p:nvSpPr>
          <p:spPr>
            <a:xfrm>
              <a:off x="1454049" y="3713904"/>
              <a:ext cx="116994" cy="167222"/>
            </a:xfrm>
            <a:custGeom>
              <a:avLst/>
              <a:gdLst/>
              <a:ahLst/>
              <a:cxnLst/>
              <a:rect l="l" t="t" r="r" b="b"/>
              <a:pathLst>
                <a:path w="19177" h="20683" extrusionOk="0">
                  <a:moveTo>
                    <a:pt x="8563" y="4178"/>
                  </a:moveTo>
                  <a:cubicBezTo>
                    <a:pt x="8563" y="4178"/>
                    <a:pt x="12490" y="4669"/>
                    <a:pt x="16744" y="4178"/>
                  </a:cubicBezTo>
                  <a:cubicBezTo>
                    <a:pt x="20999" y="3687"/>
                    <a:pt x="18381" y="250"/>
                    <a:pt x="18381" y="250"/>
                  </a:cubicBezTo>
                  <a:cubicBezTo>
                    <a:pt x="18381" y="250"/>
                    <a:pt x="15108" y="1232"/>
                    <a:pt x="9872" y="496"/>
                  </a:cubicBezTo>
                  <a:cubicBezTo>
                    <a:pt x="5944" y="250"/>
                    <a:pt x="4963" y="-486"/>
                    <a:pt x="2672" y="496"/>
                  </a:cubicBezTo>
                  <a:cubicBezTo>
                    <a:pt x="-601" y="1969"/>
                    <a:pt x="54" y="6387"/>
                    <a:pt x="54" y="6387"/>
                  </a:cubicBezTo>
                  <a:cubicBezTo>
                    <a:pt x="2017" y="15714"/>
                    <a:pt x="2017" y="15714"/>
                    <a:pt x="2017" y="15714"/>
                  </a:cubicBezTo>
                  <a:cubicBezTo>
                    <a:pt x="2672" y="15714"/>
                    <a:pt x="2672" y="15714"/>
                    <a:pt x="2672" y="15714"/>
                  </a:cubicBezTo>
                  <a:cubicBezTo>
                    <a:pt x="2672" y="15714"/>
                    <a:pt x="2672" y="10069"/>
                    <a:pt x="2672" y="8105"/>
                  </a:cubicBezTo>
                  <a:cubicBezTo>
                    <a:pt x="3326" y="7369"/>
                    <a:pt x="4308" y="7369"/>
                    <a:pt x="4963" y="7614"/>
                  </a:cubicBezTo>
                  <a:cubicBezTo>
                    <a:pt x="5290" y="7859"/>
                    <a:pt x="5944" y="8350"/>
                    <a:pt x="5944" y="8841"/>
                  </a:cubicBezTo>
                  <a:cubicBezTo>
                    <a:pt x="5944" y="18414"/>
                    <a:pt x="5944" y="18414"/>
                    <a:pt x="5944" y="18414"/>
                  </a:cubicBezTo>
                  <a:cubicBezTo>
                    <a:pt x="5944" y="18414"/>
                    <a:pt x="14126" y="21114"/>
                    <a:pt x="16090" y="20623"/>
                  </a:cubicBezTo>
                  <a:cubicBezTo>
                    <a:pt x="18381" y="20132"/>
                    <a:pt x="16744" y="13014"/>
                    <a:pt x="16744" y="13014"/>
                  </a:cubicBezTo>
                  <a:cubicBezTo>
                    <a:pt x="16744" y="13014"/>
                    <a:pt x="14454" y="12278"/>
                    <a:pt x="12490" y="13750"/>
                  </a:cubicBezTo>
                  <a:cubicBezTo>
                    <a:pt x="10526" y="15469"/>
                    <a:pt x="8563" y="13750"/>
                    <a:pt x="8563" y="13750"/>
                  </a:cubicBezTo>
                  <a:lnTo>
                    <a:pt x="8563" y="4178"/>
                  </a:lnTo>
                  <a:close/>
                </a:path>
              </a:pathLst>
            </a:custGeom>
            <a:solidFill>
              <a:srgbClr val="333433"/>
            </a:solid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Quattrocento Sans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213" name="Google Shape;213;p1"/>
            <p:cNvSpPr/>
            <p:nvPr/>
          </p:nvSpPr>
          <p:spPr>
            <a:xfrm>
              <a:off x="1605942" y="3875093"/>
              <a:ext cx="68268" cy="66681"/>
            </a:xfrm>
            <a:custGeom>
              <a:avLst/>
              <a:gdLst/>
              <a:ahLst/>
              <a:cxnLst/>
              <a:rect l="l" t="t" r="r" b="b"/>
              <a:pathLst>
                <a:path w="21600" h="21600" extrusionOk="0">
                  <a:moveTo>
                    <a:pt x="21600" y="21600"/>
                  </a:moveTo>
                  <a:cubicBezTo>
                    <a:pt x="20965" y="18327"/>
                    <a:pt x="20965" y="18327"/>
                    <a:pt x="20965" y="18327"/>
                  </a:cubicBezTo>
                  <a:cubicBezTo>
                    <a:pt x="19694" y="11127"/>
                    <a:pt x="13341" y="2618"/>
                    <a:pt x="6988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906" y="15055"/>
                    <a:pt x="1906" y="15055"/>
                    <a:pt x="1906" y="15055"/>
                  </a:cubicBezTo>
                  <a:cubicBezTo>
                    <a:pt x="12071" y="21600"/>
                    <a:pt x="12071" y="21600"/>
                    <a:pt x="12071" y="21600"/>
                  </a:cubicBezTo>
                  <a:lnTo>
                    <a:pt x="21600" y="21600"/>
                  </a:lnTo>
                  <a:close/>
                </a:path>
              </a:pathLst>
            </a:custGeom>
            <a:solidFill>
              <a:srgbClr val="F8B68F"/>
            </a:solid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Quattrocento Sans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214" name="Google Shape;214;p1"/>
            <p:cNvSpPr/>
            <p:nvPr/>
          </p:nvSpPr>
          <p:spPr>
            <a:xfrm>
              <a:off x="1467829" y="3773493"/>
              <a:ext cx="20736" cy="25406"/>
            </a:xfrm>
            <a:custGeom>
              <a:avLst/>
              <a:gdLst/>
              <a:ahLst/>
              <a:cxnLst/>
              <a:rect l="l" t="t" r="r" b="b"/>
              <a:pathLst>
                <a:path w="20147" h="21600" extrusionOk="0">
                  <a:moveTo>
                    <a:pt x="7855" y="0"/>
                  </a:moveTo>
                  <a:cubicBezTo>
                    <a:pt x="13745" y="0"/>
                    <a:pt x="19636" y="3323"/>
                    <a:pt x="19636" y="9969"/>
                  </a:cubicBezTo>
                  <a:cubicBezTo>
                    <a:pt x="21600" y="14954"/>
                    <a:pt x="17673" y="19938"/>
                    <a:pt x="11782" y="21600"/>
                  </a:cubicBezTo>
                  <a:cubicBezTo>
                    <a:pt x="5891" y="21600"/>
                    <a:pt x="1964" y="16615"/>
                    <a:pt x="0" y="11631"/>
                  </a:cubicBezTo>
                  <a:cubicBezTo>
                    <a:pt x="0" y="4985"/>
                    <a:pt x="1964" y="0"/>
                    <a:pt x="7855" y="0"/>
                  </a:cubicBezTo>
                  <a:close/>
                </a:path>
              </a:pathLst>
            </a:custGeom>
            <a:solidFill>
              <a:srgbClr val="F8B68F"/>
            </a:solid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Quattrocento Sans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215" name="Google Shape;215;p1"/>
            <p:cNvSpPr/>
            <p:nvPr/>
          </p:nvSpPr>
          <p:spPr>
            <a:xfrm>
              <a:off x="1591654" y="3900686"/>
              <a:ext cx="73031" cy="41088"/>
            </a:xfrm>
            <a:custGeom>
              <a:avLst/>
              <a:gdLst/>
              <a:ahLst/>
              <a:cxnLst/>
              <a:rect l="l" t="t" r="r" b="b"/>
              <a:pathLst>
                <a:path w="21600" h="19964" extrusionOk="0">
                  <a:moveTo>
                    <a:pt x="9000" y="8182"/>
                  </a:moveTo>
                  <a:cubicBezTo>
                    <a:pt x="21600" y="19964"/>
                    <a:pt x="21600" y="19964"/>
                    <a:pt x="21600" y="19964"/>
                  </a:cubicBezTo>
                  <a:cubicBezTo>
                    <a:pt x="13200" y="19964"/>
                    <a:pt x="13200" y="19964"/>
                    <a:pt x="13200" y="19964"/>
                  </a:cubicBezTo>
                  <a:cubicBezTo>
                    <a:pt x="0" y="1309"/>
                    <a:pt x="0" y="1309"/>
                    <a:pt x="0" y="1309"/>
                  </a:cubicBezTo>
                  <a:cubicBezTo>
                    <a:pt x="0" y="1309"/>
                    <a:pt x="1200" y="-1636"/>
                    <a:pt x="4200" y="1309"/>
                  </a:cubicBezTo>
                  <a:cubicBezTo>
                    <a:pt x="7200" y="3273"/>
                    <a:pt x="9000" y="8182"/>
                    <a:pt x="9000" y="8182"/>
                  </a:cubicBezTo>
                  <a:close/>
                </a:path>
              </a:pathLst>
            </a:custGeom>
            <a:solidFill>
              <a:srgbClr val="F8B68F"/>
            </a:solid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Quattrocento Sans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216" name="Google Shape;216;p1"/>
            <p:cNvSpPr/>
            <p:nvPr/>
          </p:nvSpPr>
          <p:spPr>
            <a:xfrm>
              <a:off x="1301142" y="3905255"/>
              <a:ext cx="165106" cy="373070"/>
            </a:xfrm>
            <a:custGeom>
              <a:avLst/>
              <a:gdLst/>
              <a:ahLst/>
              <a:cxnLst/>
              <a:rect l="l" t="t" r="r" b="b"/>
              <a:pathLst>
                <a:path w="21600" h="21600" extrusionOk="0">
                  <a:moveTo>
                    <a:pt x="13533" y="0"/>
                  </a:moveTo>
                  <a:cubicBezTo>
                    <a:pt x="13533" y="0"/>
                    <a:pt x="0" y="6699"/>
                    <a:pt x="0" y="10627"/>
                  </a:cubicBezTo>
                  <a:cubicBezTo>
                    <a:pt x="0" y="14670"/>
                    <a:pt x="10930" y="21600"/>
                    <a:pt x="10930" y="21600"/>
                  </a:cubicBezTo>
                  <a:cubicBezTo>
                    <a:pt x="16395" y="20907"/>
                    <a:pt x="16395" y="20907"/>
                    <a:pt x="16395" y="20907"/>
                  </a:cubicBezTo>
                  <a:cubicBezTo>
                    <a:pt x="16395" y="20907"/>
                    <a:pt x="11451" y="12244"/>
                    <a:pt x="11451" y="9934"/>
                  </a:cubicBezTo>
                  <a:cubicBezTo>
                    <a:pt x="11451" y="7624"/>
                    <a:pt x="21600" y="4274"/>
                    <a:pt x="21600" y="4274"/>
                  </a:cubicBezTo>
                </a:path>
              </a:pathLst>
            </a:custGeom>
            <a:solidFill>
              <a:srgbClr val="01898C"/>
            </a:solid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Quattrocento Sans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217" name="Google Shape;217;p1"/>
            <p:cNvSpPr/>
            <p:nvPr/>
          </p:nvSpPr>
          <p:spPr>
            <a:xfrm>
              <a:off x="1386867" y="3976693"/>
              <a:ext cx="80968" cy="292106"/>
            </a:xfrm>
            <a:custGeom>
              <a:avLst/>
              <a:gdLst/>
              <a:ahLst/>
              <a:cxnLst/>
              <a:rect l="l" t="t" r="r" b="b"/>
              <a:pathLst>
                <a:path w="21600" h="21600" extrusionOk="0">
                  <a:moveTo>
                    <a:pt x="1580" y="7397"/>
                  </a:moveTo>
                  <a:cubicBezTo>
                    <a:pt x="1580" y="9912"/>
                    <a:pt x="9483" y="19233"/>
                    <a:pt x="11590" y="21452"/>
                  </a:cubicBezTo>
                  <a:cubicBezTo>
                    <a:pt x="11063" y="21452"/>
                    <a:pt x="10537" y="21452"/>
                    <a:pt x="10010" y="21600"/>
                  </a:cubicBezTo>
                  <a:cubicBezTo>
                    <a:pt x="7376" y="18937"/>
                    <a:pt x="0" y="9912"/>
                    <a:pt x="0" y="7397"/>
                  </a:cubicBezTo>
                  <a:cubicBezTo>
                    <a:pt x="0" y="4438"/>
                    <a:pt x="19493" y="148"/>
                    <a:pt x="20546" y="0"/>
                  </a:cubicBezTo>
                  <a:cubicBezTo>
                    <a:pt x="21600" y="296"/>
                    <a:pt x="21600" y="296"/>
                    <a:pt x="21600" y="296"/>
                  </a:cubicBezTo>
                  <a:cubicBezTo>
                    <a:pt x="21073" y="296"/>
                    <a:pt x="1580" y="4586"/>
                    <a:pt x="1580" y="7397"/>
                  </a:cubicBezTo>
                  <a:close/>
                </a:path>
              </a:pathLst>
            </a:custGeom>
            <a:solidFill>
              <a:srgbClr val="93CFC7"/>
            </a:solid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Quattrocento Sans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218" name="Google Shape;218;p1"/>
            <p:cNvSpPr/>
            <p:nvPr/>
          </p:nvSpPr>
          <p:spPr>
            <a:xfrm>
              <a:off x="1593626" y="3840381"/>
              <a:ext cx="50422" cy="85946"/>
            </a:xfrm>
            <a:custGeom>
              <a:avLst/>
              <a:gdLst/>
              <a:ahLst/>
              <a:cxnLst/>
              <a:rect l="l" t="t" r="r" b="b"/>
              <a:pathLst>
                <a:path w="19053" h="20512" extrusionOk="0">
                  <a:moveTo>
                    <a:pt x="432" y="154"/>
                  </a:moveTo>
                  <a:cubicBezTo>
                    <a:pt x="432" y="154"/>
                    <a:pt x="-2547" y="10714"/>
                    <a:pt x="7136" y="19354"/>
                  </a:cubicBezTo>
                  <a:cubicBezTo>
                    <a:pt x="7881" y="19834"/>
                    <a:pt x="9370" y="20314"/>
                    <a:pt x="10115" y="20314"/>
                  </a:cubicBezTo>
                  <a:cubicBezTo>
                    <a:pt x="13094" y="20794"/>
                    <a:pt x="14584" y="20314"/>
                    <a:pt x="16074" y="19834"/>
                  </a:cubicBezTo>
                  <a:cubicBezTo>
                    <a:pt x="17563" y="19354"/>
                    <a:pt x="18308" y="18874"/>
                    <a:pt x="19053" y="18394"/>
                  </a:cubicBezTo>
                  <a:cubicBezTo>
                    <a:pt x="19053" y="17914"/>
                    <a:pt x="19053" y="17434"/>
                    <a:pt x="19053" y="16954"/>
                  </a:cubicBezTo>
                  <a:cubicBezTo>
                    <a:pt x="16819" y="15034"/>
                    <a:pt x="10115" y="7834"/>
                    <a:pt x="13094" y="2074"/>
                  </a:cubicBezTo>
                  <a:cubicBezTo>
                    <a:pt x="7881" y="-806"/>
                    <a:pt x="432" y="154"/>
                    <a:pt x="432" y="154"/>
                  </a:cubicBezTo>
                  <a:close/>
                </a:path>
              </a:pathLst>
            </a:custGeom>
            <a:solidFill>
              <a:srgbClr val="F59C42"/>
            </a:solid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Quattrocento Sans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219" name="Google Shape;219;p1"/>
            <p:cNvSpPr/>
            <p:nvPr/>
          </p:nvSpPr>
          <p:spPr>
            <a:xfrm>
              <a:off x="1612311" y="3841755"/>
              <a:ext cx="31736" cy="79381"/>
            </a:xfrm>
            <a:custGeom>
              <a:avLst/>
              <a:gdLst/>
              <a:ahLst/>
              <a:cxnLst/>
              <a:rect l="l" t="t" r="r" b="b"/>
              <a:pathLst>
                <a:path w="20558" h="21600" extrusionOk="0">
                  <a:moveTo>
                    <a:pt x="16746" y="21600"/>
                  </a:moveTo>
                  <a:cubicBezTo>
                    <a:pt x="19287" y="21060"/>
                    <a:pt x="19287" y="21060"/>
                    <a:pt x="20558" y="20520"/>
                  </a:cubicBezTo>
                  <a:cubicBezTo>
                    <a:pt x="20558" y="19980"/>
                    <a:pt x="20558" y="19440"/>
                    <a:pt x="20558" y="18900"/>
                  </a:cubicBezTo>
                  <a:cubicBezTo>
                    <a:pt x="16746" y="16740"/>
                    <a:pt x="5311" y="8640"/>
                    <a:pt x="10393" y="2160"/>
                  </a:cubicBezTo>
                  <a:cubicBezTo>
                    <a:pt x="6582" y="1080"/>
                    <a:pt x="4040" y="540"/>
                    <a:pt x="229" y="0"/>
                  </a:cubicBezTo>
                  <a:cubicBezTo>
                    <a:pt x="-1042" y="7560"/>
                    <a:pt x="2770" y="12420"/>
                    <a:pt x="16746" y="21600"/>
                  </a:cubicBezTo>
                  <a:close/>
                </a:path>
              </a:pathLst>
            </a:custGeom>
            <a:solidFill>
              <a:srgbClr val="FAB746"/>
            </a:solid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Quattrocento Sans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220" name="Google Shape;220;p1"/>
            <p:cNvSpPr/>
            <p:nvPr/>
          </p:nvSpPr>
          <p:spPr>
            <a:xfrm>
              <a:off x="1617054" y="3865568"/>
              <a:ext cx="12706" cy="23819"/>
            </a:xfrm>
            <a:custGeom>
              <a:avLst/>
              <a:gdLst/>
              <a:ahLst/>
              <a:cxnLst/>
              <a:rect l="l" t="t" r="r" b="b"/>
              <a:pathLst>
                <a:path w="21600" h="21600" extrusionOk="0">
                  <a:moveTo>
                    <a:pt x="0" y="10800"/>
                  </a:moveTo>
                  <a:cubicBezTo>
                    <a:pt x="4320" y="16200"/>
                    <a:pt x="8640" y="21600"/>
                    <a:pt x="17280" y="21600"/>
                  </a:cubicBezTo>
                  <a:cubicBezTo>
                    <a:pt x="21600" y="19800"/>
                    <a:pt x="21600" y="16200"/>
                    <a:pt x="21600" y="9000"/>
                  </a:cubicBezTo>
                  <a:cubicBezTo>
                    <a:pt x="17280" y="3600"/>
                    <a:pt x="12960" y="0"/>
                    <a:pt x="4320" y="0"/>
                  </a:cubicBezTo>
                  <a:cubicBezTo>
                    <a:pt x="0" y="0"/>
                    <a:pt x="0" y="5400"/>
                    <a:pt x="0" y="10800"/>
                  </a:cubicBezTo>
                  <a:close/>
                </a:path>
              </a:pathLst>
            </a:custGeom>
            <a:solidFill>
              <a:srgbClr val="F59C42"/>
            </a:solid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Quattrocento Sans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221" name="Google Shape;221;p1"/>
            <p:cNvSpPr/>
            <p:nvPr/>
          </p:nvSpPr>
          <p:spPr>
            <a:xfrm>
              <a:off x="1614672" y="3860012"/>
              <a:ext cx="12706" cy="12706"/>
            </a:xfrm>
            <a:custGeom>
              <a:avLst/>
              <a:gdLst/>
              <a:ahLst/>
              <a:cxnLst/>
              <a:rect l="l" t="t" r="r" b="b"/>
              <a:pathLst>
                <a:path w="21600" h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59C42"/>
            </a:solid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Quattrocento Sans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222" name="Google Shape;222;p1"/>
            <p:cNvSpPr/>
            <p:nvPr/>
          </p:nvSpPr>
          <p:spPr>
            <a:xfrm>
              <a:off x="1620229" y="3882237"/>
              <a:ext cx="12706" cy="12706"/>
            </a:xfrm>
            <a:custGeom>
              <a:avLst/>
              <a:gdLst/>
              <a:ahLst/>
              <a:cxnLst/>
              <a:rect l="l" t="t" r="r" b="b"/>
              <a:pathLst>
                <a:path w="21600" h="21600" extrusionOk="0">
                  <a:moveTo>
                    <a:pt x="0" y="21600"/>
                  </a:moveTo>
                  <a:lnTo>
                    <a:pt x="21600" y="0"/>
                  </a:lnTo>
                  <a:lnTo>
                    <a:pt x="0" y="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E8375E"/>
            </a:solid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Quattrocento Sans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223" name="Google Shape;223;p1"/>
            <p:cNvSpPr/>
            <p:nvPr/>
          </p:nvSpPr>
          <p:spPr>
            <a:xfrm>
              <a:off x="1619609" y="3865568"/>
              <a:ext cx="12706" cy="22224"/>
            </a:xfrm>
            <a:custGeom>
              <a:avLst/>
              <a:gdLst/>
              <a:ahLst/>
              <a:cxnLst/>
              <a:rect l="l" t="t" r="r" b="b"/>
              <a:pathLst>
                <a:path w="19491" h="20153" extrusionOk="0">
                  <a:moveTo>
                    <a:pt x="0" y="10800"/>
                  </a:moveTo>
                  <a:cubicBezTo>
                    <a:pt x="3600" y="16200"/>
                    <a:pt x="10800" y="21600"/>
                    <a:pt x="14400" y="19800"/>
                  </a:cubicBezTo>
                  <a:cubicBezTo>
                    <a:pt x="18000" y="19800"/>
                    <a:pt x="21600" y="14400"/>
                    <a:pt x="18000" y="9000"/>
                  </a:cubicBezTo>
                  <a:cubicBezTo>
                    <a:pt x="14400" y="3600"/>
                    <a:pt x="10800" y="0"/>
                    <a:pt x="3600" y="0"/>
                  </a:cubicBezTo>
                  <a:cubicBezTo>
                    <a:pt x="0" y="0"/>
                    <a:pt x="0" y="5400"/>
                    <a:pt x="0" y="10800"/>
                  </a:cubicBezTo>
                  <a:close/>
                </a:path>
              </a:pathLst>
            </a:custGeom>
            <a:solidFill>
              <a:srgbClr val="FFD247"/>
            </a:solid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Quattrocento Sans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224" name="Google Shape;224;p1"/>
            <p:cNvSpPr/>
            <p:nvPr/>
          </p:nvSpPr>
          <p:spPr>
            <a:xfrm>
              <a:off x="1559904" y="3803655"/>
              <a:ext cx="22231" cy="46044"/>
            </a:xfrm>
            <a:custGeom>
              <a:avLst/>
              <a:gdLst/>
              <a:ahLst/>
              <a:cxnLst/>
              <a:rect l="l" t="t" r="r" b="b"/>
              <a:pathLst>
                <a:path w="21600" h="21600" extrusionOk="0">
                  <a:moveTo>
                    <a:pt x="21600" y="0"/>
                  </a:moveTo>
                  <a:cubicBezTo>
                    <a:pt x="17673" y="0"/>
                    <a:pt x="17673" y="0"/>
                    <a:pt x="17673" y="0"/>
                  </a:cubicBezTo>
                  <a:cubicBezTo>
                    <a:pt x="7855" y="0"/>
                    <a:pt x="0" y="3757"/>
                    <a:pt x="0" y="7513"/>
                  </a:cubicBezTo>
                  <a:cubicBezTo>
                    <a:pt x="0" y="14087"/>
                    <a:pt x="0" y="14087"/>
                    <a:pt x="0" y="14087"/>
                  </a:cubicBezTo>
                  <a:cubicBezTo>
                    <a:pt x="0" y="17843"/>
                    <a:pt x="7855" y="21600"/>
                    <a:pt x="17673" y="21600"/>
                  </a:cubicBezTo>
                  <a:cubicBezTo>
                    <a:pt x="21600" y="21600"/>
                    <a:pt x="21600" y="21600"/>
                    <a:pt x="21600" y="21600"/>
                  </a:cubicBezTo>
                  <a:lnTo>
                    <a:pt x="21600" y="0"/>
                  </a:lnTo>
                  <a:close/>
                </a:path>
              </a:pathLst>
            </a:custGeom>
            <a:solidFill>
              <a:srgbClr val="FFD247"/>
            </a:solid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Quattrocento Sans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225" name="Google Shape;225;p1"/>
            <p:cNvSpPr/>
            <p:nvPr/>
          </p:nvSpPr>
          <p:spPr>
            <a:xfrm>
              <a:off x="1696429" y="3754443"/>
              <a:ext cx="36523" cy="125425"/>
            </a:xfrm>
            <a:prstGeom prst="ellipse">
              <a:avLst/>
            </a:prstGeom>
            <a:solidFill>
              <a:srgbClr val="212B53"/>
            </a:solid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Quattrocento Sans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226" name="Google Shape;226;p1"/>
            <p:cNvSpPr/>
            <p:nvPr/>
          </p:nvSpPr>
          <p:spPr>
            <a:xfrm>
              <a:off x="1690079" y="3794130"/>
              <a:ext cx="20643" cy="41281"/>
            </a:xfrm>
            <a:custGeom>
              <a:avLst/>
              <a:gdLst/>
              <a:ahLst/>
              <a:cxnLst/>
              <a:rect l="l" t="t" r="r" b="b"/>
              <a:pathLst>
                <a:path w="21600" h="21600" extrusionOk="0">
                  <a:moveTo>
                    <a:pt x="6646" y="0"/>
                  </a:moveTo>
                  <a:lnTo>
                    <a:pt x="21600" y="4154"/>
                  </a:lnTo>
                  <a:lnTo>
                    <a:pt x="21600" y="15785"/>
                  </a:lnTo>
                  <a:lnTo>
                    <a:pt x="6646" y="21600"/>
                  </a:lnTo>
                  <a:lnTo>
                    <a:pt x="0" y="8308"/>
                  </a:lnTo>
                  <a:lnTo>
                    <a:pt x="664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Quattrocento Sans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227" name="Google Shape;227;p1"/>
            <p:cNvSpPr/>
            <p:nvPr/>
          </p:nvSpPr>
          <p:spPr>
            <a:xfrm>
              <a:off x="1580542" y="3756030"/>
              <a:ext cx="130181" cy="120656"/>
            </a:xfrm>
            <a:custGeom>
              <a:avLst/>
              <a:gdLst/>
              <a:ahLst/>
              <a:cxnLst/>
              <a:rect l="l" t="t" r="r" b="b"/>
              <a:pathLst>
                <a:path w="21600" h="21600" extrusionOk="0">
                  <a:moveTo>
                    <a:pt x="19274" y="10623"/>
                  </a:moveTo>
                  <a:cubicBezTo>
                    <a:pt x="19274" y="5666"/>
                    <a:pt x="20271" y="1062"/>
                    <a:pt x="21600" y="0"/>
                  </a:cubicBezTo>
                  <a:cubicBezTo>
                    <a:pt x="21600" y="0"/>
                    <a:pt x="21600" y="0"/>
                    <a:pt x="21600" y="0"/>
                  </a:cubicBezTo>
                  <a:cubicBezTo>
                    <a:pt x="11631" y="7436"/>
                    <a:pt x="0" y="8498"/>
                    <a:pt x="0" y="8498"/>
                  </a:cubicBezTo>
                  <a:cubicBezTo>
                    <a:pt x="0" y="16643"/>
                    <a:pt x="0" y="16643"/>
                    <a:pt x="0" y="16643"/>
                  </a:cubicBezTo>
                  <a:cubicBezTo>
                    <a:pt x="0" y="16643"/>
                    <a:pt x="15618" y="15580"/>
                    <a:pt x="21600" y="21600"/>
                  </a:cubicBezTo>
                  <a:cubicBezTo>
                    <a:pt x="21600" y="21600"/>
                    <a:pt x="21600" y="21600"/>
                    <a:pt x="21600" y="21600"/>
                  </a:cubicBezTo>
                  <a:cubicBezTo>
                    <a:pt x="20271" y="20538"/>
                    <a:pt x="19274" y="15934"/>
                    <a:pt x="19274" y="10623"/>
                  </a:cubicBezTo>
                  <a:close/>
                </a:path>
              </a:pathLst>
            </a:custGeom>
            <a:solidFill>
              <a:srgbClr val="F7A605"/>
            </a:solid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Quattrocento Sans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228" name="Google Shape;228;p1"/>
            <p:cNvSpPr/>
            <p:nvPr/>
          </p:nvSpPr>
          <p:spPr>
            <a:xfrm>
              <a:off x="1703573" y="3802068"/>
              <a:ext cx="12711" cy="22237"/>
            </a:xfrm>
            <a:prstGeom prst="ellipse">
              <a:avLst/>
            </a:prstGeom>
            <a:solidFill>
              <a:srgbClr val="FFD247"/>
            </a:solid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Quattrocento Sans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229" name="Google Shape;229;p1"/>
            <p:cNvSpPr/>
            <p:nvPr/>
          </p:nvSpPr>
          <p:spPr>
            <a:xfrm>
              <a:off x="1609117" y="3876680"/>
              <a:ext cx="42868" cy="34931"/>
            </a:xfrm>
            <a:custGeom>
              <a:avLst/>
              <a:gdLst/>
              <a:ahLst/>
              <a:cxnLst/>
              <a:rect l="l" t="t" r="r" b="b"/>
              <a:pathLst>
                <a:path w="21600" h="21600" extrusionOk="0">
                  <a:moveTo>
                    <a:pt x="21600" y="19059"/>
                  </a:moveTo>
                  <a:cubicBezTo>
                    <a:pt x="20618" y="19059"/>
                    <a:pt x="17673" y="21600"/>
                    <a:pt x="9818" y="21600"/>
                  </a:cubicBezTo>
                  <a:cubicBezTo>
                    <a:pt x="3927" y="21600"/>
                    <a:pt x="982" y="11435"/>
                    <a:pt x="0" y="6353"/>
                  </a:cubicBezTo>
                  <a:cubicBezTo>
                    <a:pt x="0" y="5082"/>
                    <a:pt x="0" y="2541"/>
                    <a:pt x="982" y="1271"/>
                  </a:cubicBezTo>
                  <a:cubicBezTo>
                    <a:pt x="10800" y="0"/>
                    <a:pt x="10800" y="0"/>
                    <a:pt x="10800" y="0"/>
                  </a:cubicBezTo>
                  <a:lnTo>
                    <a:pt x="21600" y="19059"/>
                  </a:lnTo>
                  <a:close/>
                </a:path>
              </a:pathLst>
            </a:custGeom>
            <a:solidFill>
              <a:srgbClr val="F8B68F"/>
            </a:solid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Quattrocento Sans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230" name="Google Shape;230;p1"/>
            <p:cNvSpPr/>
            <p:nvPr/>
          </p:nvSpPr>
          <p:spPr>
            <a:xfrm>
              <a:off x="4213571" y="4722466"/>
              <a:ext cx="54617" cy="101959"/>
            </a:xfrm>
            <a:custGeom>
              <a:avLst/>
              <a:gdLst/>
              <a:ahLst/>
              <a:cxnLst/>
              <a:rect l="l" t="t" r="r" b="b"/>
              <a:pathLst>
                <a:path w="21232" h="20400" extrusionOk="0">
                  <a:moveTo>
                    <a:pt x="10432" y="400"/>
                  </a:moveTo>
                  <a:cubicBezTo>
                    <a:pt x="403" y="13600"/>
                    <a:pt x="403" y="13600"/>
                    <a:pt x="403" y="13600"/>
                  </a:cubicBezTo>
                  <a:cubicBezTo>
                    <a:pt x="-368" y="15600"/>
                    <a:pt x="-368" y="18000"/>
                    <a:pt x="3489" y="19200"/>
                  </a:cubicBezTo>
                  <a:cubicBezTo>
                    <a:pt x="3489" y="19200"/>
                    <a:pt x="5803" y="19600"/>
                    <a:pt x="8118" y="20400"/>
                  </a:cubicBezTo>
                  <a:cubicBezTo>
                    <a:pt x="10432" y="20000"/>
                    <a:pt x="21232" y="2000"/>
                    <a:pt x="21232" y="2000"/>
                  </a:cubicBezTo>
                  <a:cubicBezTo>
                    <a:pt x="21232" y="2000"/>
                    <a:pt x="21232" y="2000"/>
                    <a:pt x="21232" y="2000"/>
                  </a:cubicBezTo>
                  <a:cubicBezTo>
                    <a:pt x="16603" y="-1200"/>
                    <a:pt x="10432" y="400"/>
                    <a:pt x="10432" y="400"/>
                  </a:cubicBezTo>
                  <a:close/>
                </a:path>
              </a:pathLst>
            </a:custGeom>
            <a:solidFill>
              <a:srgbClr val="00374E"/>
            </a:solid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Quattrocento Sans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231" name="Google Shape;231;p1"/>
            <p:cNvSpPr/>
            <p:nvPr/>
          </p:nvSpPr>
          <p:spPr>
            <a:xfrm>
              <a:off x="4234845" y="4732344"/>
              <a:ext cx="38106" cy="92081"/>
            </a:xfrm>
            <a:custGeom>
              <a:avLst/>
              <a:gdLst/>
              <a:ahLst/>
              <a:cxnLst/>
              <a:rect l="l" t="t" r="r" b="b"/>
              <a:pathLst>
                <a:path w="21600" h="21600" extrusionOk="0">
                  <a:moveTo>
                    <a:pt x="0" y="21600"/>
                  </a:moveTo>
                  <a:lnTo>
                    <a:pt x="18900" y="0"/>
                  </a:lnTo>
                  <a:lnTo>
                    <a:pt x="21600" y="745"/>
                  </a:lnTo>
                  <a:lnTo>
                    <a:pt x="1800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212B53"/>
            </a:solid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Quattrocento Sans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232" name="Google Shape;232;p1"/>
            <p:cNvSpPr/>
            <p:nvPr/>
          </p:nvSpPr>
          <p:spPr>
            <a:xfrm>
              <a:off x="4228495" y="4749012"/>
              <a:ext cx="14293" cy="12706"/>
            </a:xfrm>
            <a:custGeom>
              <a:avLst/>
              <a:gdLst/>
              <a:ahLst/>
              <a:cxnLst/>
              <a:rect l="l" t="t" r="r" b="b"/>
              <a:pathLst>
                <a:path w="21600" h="21600" extrusionOk="0">
                  <a:moveTo>
                    <a:pt x="2400" y="0"/>
                  </a:moveTo>
                  <a:lnTo>
                    <a:pt x="0" y="17280"/>
                  </a:lnTo>
                  <a:lnTo>
                    <a:pt x="14400" y="21600"/>
                  </a:lnTo>
                  <a:lnTo>
                    <a:pt x="21600" y="8640"/>
                  </a:lnTo>
                  <a:lnTo>
                    <a:pt x="240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Quattrocento Sans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233" name="Google Shape;233;p1"/>
            <p:cNvSpPr/>
            <p:nvPr/>
          </p:nvSpPr>
          <p:spPr>
            <a:xfrm>
              <a:off x="4222145" y="4763301"/>
              <a:ext cx="14293" cy="12706"/>
            </a:xfrm>
            <a:custGeom>
              <a:avLst/>
              <a:gdLst/>
              <a:ahLst/>
              <a:cxnLst/>
              <a:rect l="l" t="t" r="r" b="b"/>
              <a:pathLst>
                <a:path w="21600" h="21600" extrusionOk="0">
                  <a:moveTo>
                    <a:pt x="4800" y="0"/>
                  </a:moveTo>
                  <a:lnTo>
                    <a:pt x="0" y="12960"/>
                  </a:lnTo>
                  <a:lnTo>
                    <a:pt x="19200" y="21600"/>
                  </a:lnTo>
                  <a:lnTo>
                    <a:pt x="21600" y="4320"/>
                  </a:lnTo>
                  <a:lnTo>
                    <a:pt x="480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Quattrocento Sans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234" name="Google Shape;234;p1"/>
            <p:cNvSpPr/>
            <p:nvPr/>
          </p:nvSpPr>
          <p:spPr>
            <a:xfrm>
              <a:off x="4203095" y="4708531"/>
              <a:ext cx="38241" cy="36519"/>
            </a:xfrm>
            <a:custGeom>
              <a:avLst/>
              <a:gdLst/>
              <a:ahLst/>
              <a:cxnLst/>
              <a:rect l="l" t="t" r="r" b="b"/>
              <a:pathLst>
                <a:path w="20807" h="21600" extrusionOk="0">
                  <a:moveTo>
                    <a:pt x="5400" y="0"/>
                  </a:moveTo>
                  <a:cubicBezTo>
                    <a:pt x="20520" y="9600"/>
                    <a:pt x="20520" y="9600"/>
                    <a:pt x="20520" y="9600"/>
                  </a:cubicBezTo>
                  <a:cubicBezTo>
                    <a:pt x="21600" y="13200"/>
                    <a:pt x="19440" y="18000"/>
                    <a:pt x="17280" y="20400"/>
                  </a:cubicBezTo>
                  <a:cubicBezTo>
                    <a:pt x="16200" y="21600"/>
                    <a:pt x="16200" y="21600"/>
                    <a:pt x="16200" y="21600"/>
                  </a:cubicBezTo>
                  <a:cubicBezTo>
                    <a:pt x="0" y="16800"/>
                    <a:pt x="0" y="16800"/>
                    <a:pt x="0" y="16800"/>
                  </a:cubicBezTo>
                  <a:lnTo>
                    <a:pt x="5400" y="0"/>
                  </a:lnTo>
                  <a:close/>
                </a:path>
              </a:pathLst>
            </a:custGeom>
            <a:solidFill>
              <a:srgbClr val="F8B68F"/>
            </a:solid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Quattrocento Sans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235" name="Google Shape;235;p1"/>
            <p:cNvSpPr/>
            <p:nvPr/>
          </p:nvSpPr>
          <p:spPr>
            <a:xfrm>
              <a:off x="3877657" y="4291018"/>
              <a:ext cx="334968" cy="446095"/>
            </a:xfrm>
            <a:custGeom>
              <a:avLst/>
              <a:gdLst/>
              <a:ahLst/>
              <a:cxnLst/>
              <a:rect l="l" t="t" r="r" b="b"/>
              <a:pathLst>
                <a:path w="21600" h="21600" extrusionOk="0">
                  <a:moveTo>
                    <a:pt x="7200" y="0"/>
                  </a:moveTo>
                  <a:cubicBezTo>
                    <a:pt x="7200" y="0"/>
                    <a:pt x="9000" y="1446"/>
                    <a:pt x="9514" y="3954"/>
                  </a:cubicBezTo>
                  <a:cubicBezTo>
                    <a:pt x="9771" y="5689"/>
                    <a:pt x="8871" y="8293"/>
                    <a:pt x="8871" y="10414"/>
                  </a:cubicBezTo>
                  <a:cubicBezTo>
                    <a:pt x="8743" y="12343"/>
                    <a:pt x="9900" y="13886"/>
                    <a:pt x="11957" y="15043"/>
                  </a:cubicBezTo>
                  <a:cubicBezTo>
                    <a:pt x="21600" y="20250"/>
                    <a:pt x="21600" y="20250"/>
                    <a:pt x="21600" y="20250"/>
                  </a:cubicBezTo>
                  <a:cubicBezTo>
                    <a:pt x="20957" y="21600"/>
                    <a:pt x="20957" y="21600"/>
                    <a:pt x="20957" y="21600"/>
                  </a:cubicBezTo>
                  <a:cubicBezTo>
                    <a:pt x="20957" y="21600"/>
                    <a:pt x="7714" y="20057"/>
                    <a:pt x="4243" y="15621"/>
                  </a:cubicBezTo>
                  <a:cubicBezTo>
                    <a:pt x="771" y="11186"/>
                    <a:pt x="0" y="1157"/>
                    <a:pt x="0" y="1157"/>
                  </a:cubicBezTo>
                  <a:lnTo>
                    <a:pt x="7200" y="0"/>
                  </a:lnTo>
                  <a:close/>
                </a:path>
              </a:pathLst>
            </a:custGeom>
            <a:solidFill>
              <a:srgbClr val="212121"/>
            </a:solid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Quattrocento Sans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236" name="Google Shape;236;p1"/>
            <p:cNvSpPr/>
            <p:nvPr/>
          </p:nvSpPr>
          <p:spPr>
            <a:xfrm>
              <a:off x="4057045" y="4176718"/>
              <a:ext cx="180082" cy="225508"/>
            </a:xfrm>
            <a:custGeom>
              <a:avLst/>
              <a:gdLst/>
              <a:ahLst/>
              <a:cxnLst/>
              <a:rect l="l" t="t" r="r" b="b"/>
              <a:pathLst>
                <a:path w="21495" h="21308" extrusionOk="0">
                  <a:moveTo>
                    <a:pt x="6171" y="0"/>
                  </a:moveTo>
                  <a:cubicBezTo>
                    <a:pt x="15191" y="16153"/>
                    <a:pt x="15191" y="16153"/>
                    <a:pt x="15191" y="16153"/>
                  </a:cubicBezTo>
                  <a:cubicBezTo>
                    <a:pt x="15191" y="16153"/>
                    <a:pt x="18989" y="16529"/>
                    <a:pt x="20651" y="17656"/>
                  </a:cubicBezTo>
                  <a:cubicBezTo>
                    <a:pt x="21600" y="18219"/>
                    <a:pt x="21600" y="19534"/>
                    <a:pt x="21363" y="20473"/>
                  </a:cubicBezTo>
                  <a:cubicBezTo>
                    <a:pt x="21125" y="21224"/>
                    <a:pt x="19938" y="21600"/>
                    <a:pt x="19226" y="21037"/>
                  </a:cubicBezTo>
                  <a:cubicBezTo>
                    <a:pt x="18277" y="20285"/>
                    <a:pt x="16853" y="19534"/>
                    <a:pt x="16141" y="19534"/>
                  </a:cubicBezTo>
                  <a:cubicBezTo>
                    <a:pt x="13767" y="19158"/>
                    <a:pt x="13055" y="17843"/>
                    <a:pt x="13055" y="17843"/>
                  </a:cubicBezTo>
                  <a:cubicBezTo>
                    <a:pt x="0" y="1690"/>
                    <a:pt x="0" y="1690"/>
                    <a:pt x="0" y="1690"/>
                  </a:cubicBezTo>
                  <a:lnTo>
                    <a:pt x="6171" y="0"/>
                  </a:lnTo>
                  <a:close/>
                </a:path>
              </a:pathLst>
            </a:custGeom>
            <a:solidFill>
              <a:srgbClr val="F8B68F"/>
            </a:solid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Quattrocento Sans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237" name="Google Shape;237;p1"/>
            <p:cNvSpPr/>
            <p:nvPr/>
          </p:nvSpPr>
          <p:spPr>
            <a:xfrm>
              <a:off x="3625245" y="3569036"/>
              <a:ext cx="146056" cy="287013"/>
            </a:xfrm>
            <a:custGeom>
              <a:avLst/>
              <a:gdLst/>
              <a:ahLst/>
              <a:cxnLst/>
              <a:rect l="l" t="t" r="r" b="b"/>
              <a:pathLst>
                <a:path w="21600" h="21338" extrusionOk="0">
                  <a:moveTo>
                    <a:pt x="13907" y="19550"/>
                  </a:moveTo>
                  <a:cubicBezTo>
                    <a:pt x="8285" y="17018"/>
                    <a:pt x="8285" y="17018"/>
                    <a:pt x="8285" y="17018"/>
                  </a:cubicBezTo>
                  <a:cubicBezTo>
                    <a:pt x="12723" y="4654"/>
                    <a:pt x="12723" y="4654"/>
                    <a:pt x="12723" y="4654"/>
                  </a:cubicBezTo>
                  <a:cubicBezTo>
                    <a:pt x="19825" y="2717"/>
                    <a:pt x="19825" y="2717"/>
                    <a:pt x="19825" y="2717"/>
                  </a:cubicBezTo>
                  <a:cubicBezTo>
                    <a:pt x="19825" y="2717"/>
                    <a:pt x="18937" y="2121"/>
                    <a:pt x="17162" y="2419"/>
                  </a:cubicBezTo>
                  <a:cubicBezTo>
                    <a:pt x="15386" y="2717"/>
                    <a:pt x="13907" y="2568"/>
                    <a:pt x="13907" y="2568"/>
                  </a:cubicBezTo>
                  <a:cubicBezTo>
                    <a:pt x="13907" y="2568"/>
                    <a:pt x="12723" y="1675"/>
                    <a:pt x="15090" y="1079"/>
                  </a:cubicBezTo>
                  <a:cubicBezTo>
                    <a:pt x="16570" y="632"/>
                    <a:pt x="17458" y="1079"/>
                    <a:pt x="21600" y="1079"/>
                  </a:cubicBezTo>
                  <a:cubicBezTo>
                    <a:pt x="21600" y="781"/>
                    <a:pt x="16274" y="36"/>
                    <a:pt x="16274" y="36"/>
                  </a:cubicBezTo>
                  <a:cubicBezTo>
                    <a:pt x="14499" y="-262"/>
                    <a:pt x="10356" y="1377"/>
                    <a:pt x="10356" y="1377"/>
                  </a:cubicBezTo>
                  <a:cubicBezTo>
                    <a:pt x="10060" y="1526"/>
                    <a:pt x="9764" y="1824"/>
                    <a:pt x="9764" y="2121"/>
                  </a:cubicBezTo>
                  <a:cubicBezTo>
                    <a:pt x="9173" y="4356"/>
                    <a:pt x="9173" y="4356"/>
                    <a:pt x="9173" y="4356"/>
                  </a:cubicBezTo>
                  <a:cubicBezTo>
                    <a:pt x="9173" y="4356"/>
                    <a:pt x="0" y="16869"/>
                    <a:pt x="0" y="18210"/>
                  </a:cubicBezTo>
                  <a:cubicBezTo>
                    <a:pt x="0" y="19550"/>
                    <a:pt x="5030" y="21338"/>
                    <a:pt x="5030" y="21338"/>
                  </a:cubicBezTo>
                  <a:lnTo>
                    <a:pt x="13907" y="19550"/>
                  </a:lnTo>
                  <a:close/>
                </a:path>
              </a:pathLst>
            </a:custGeom>
            <a:solidFill>
              <a:srgbClr val="F8B68F"/>
            </a:solid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Quattrocento Sans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238" name="Google Shape;238;p1"/>
            <p:cNvSpPr/>
            <p:nvPr/>
          </p:nvSpPr>
          <p:spPr>
            <a:xfrm>
              <a:off x="3753179" y="4284668"/>
              <a:ext cx="192921" cy="611196"/>
            </a:xfrm>
            <a:custGeom>
              <a:avLst/>
              <a:gdLst/>
              <a:ahLst/>
              <a:cxnLst/>
              <a:rect l="l" t="t" r="r" b="b"/>
              <a:pathLst>
                <a:path w="19587" h="21600" extrusionOk="0">
                  <a:moveTo>
                    <a:pt x="18297" y="774"/>
                  </a:moveTo>
                  <a:cubicBezTo>
                    <a:pt x="18297" y="774"/>
                    <a:pt x="20539" y="1829"/>
                    <a:pt x="19113" y="4151"/>
                  </a:cubicBezTo>
                  <a:cubicBezTo>
                    <a:pt x="18297" y="5629"/>
                    <a:pt x="14222" y="7528"/>
                    <a:pt x="11369" y="8795"/>
                  </a:cubicBezTo>
                  <a:cubicBezTo>
                    <a:pt x="9535" y="9780"/>
                    <a:pt x="9535" y="10906"/>
                    <a:pt x="9943" y="12031"/>
                  </a:cubicBezTo>
                  <a:cubicBezTo>
                    <a:pt x="12184" y="16323"/>
                    <a:pt x="8720" y="21600"/>
                    <a:pt x="8720" y="21600"/>
                  </a:cubicBezTo>
                  <a:cubicBezTo>
                    <a:pt x="5867" y="21600"/>
                    <a:pt x="5867" y="21600"/>
                    <a:pt x="5867" y="21600"/>
                  </a:cubicBezTo>
                  <a:cubicBezTo>
                    <a:pt x="5867" y="21600"/>
                    <a:pt x="1384" y="13931"/>
                    <a:pt x="162" y="8513"/>
                  </a:cubicBezTo>
                  <a:cubicBezTo>
                    <a:pt x="-1061" y="3659"/>
                    <a:pt x="5052" y="70"/>
                    <a:pt x="5052" y="0"/>
                  </a:cubicBezTo>
                  <a:lnTo>
                    <a:pt x="18297" y="774"/>
                  </a:lnTo>
                  <a:close/>
                </a:path>
              </a:pathLst>
            </a:custGeom>
            <a:solidFill>
              <a:srgbClr val="333433"/>
            </a:solid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Quattrocento Sans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239" name="Google Shape;239;p1"/>
            <p:cNvSpPr/>
            <p:nvPr/>
          </p:nvSpPr>
          <p:spPr>
            <a:xfrm>
              <a:off x="3680807" y="3578230"/>
              <a:ext cx="95256" cy="36519"/>
            </a:xfrm>
            <a:custGeom>
              <a:avLst/>
              <a:gdLst/>
              <a:ahLst/>
              <a:cxnLst/>
              <a:rect l="l" t="t" r="r" b="b"/>
              <a:pathLst>
                <a:path w="21600" h="21600" extrusionOk="0">
                  <a:moveTo>
                    <a:pt x="21600" y="13148"/>
                  </a:moveTo>
                  <a:lnTo>
                    <a:pt x="1080" y="21600"/>
                  </a:lnTo>
                  <a:lnTo>
                    <a:pt x="0" y="7513"/>
                  </a:lnTo>
                  <a:lnTo>
                    <a:pt x="20520" y="0"/>
                  </a:lnTo>
                  <a:lnTo>
                    <a:pt x="21600" y="13148"/>
                  </a:lnTo>
                  <a:close/>
                </a:path>
              </a:pathLst>
            </a:custGeom>
            <a:solidFill>
              <a:srgbClr val="F7A605"/>
            </a:solid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Quattrocento Sans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240" name="Google Shape;240;p1"/>
            <p:cNvSpPr/>
            <p:nvPr/>
          </p:nvSpPr>
          <p:spPr>
            <a:xfrm>
              <a:off x="3675251" y="3590930"/>
              <a:ext cx="12706" cy="23819"/>
            </a:xfrm>
            <a:custGeom>
              <a:avLst/>
              <a:gdLst/>
              <a:ahLst/>
              <a:cxnLst/>
              <a:rect l="l" t="t" r="r" b="b"/>
              <a:pathLst>
                <a:path w="21600" h="21600" extrusionOk="0">
                  <a:moveTo>
                    <a:pt x="0" y="1440"/>
                  </a:moveTo>
                  <a:lnTo>
                    <a:pt x="6171" y="21600"/>
                  </a:lnTo>
                  <a:lnTo>
                    <a:pt x="21600" y="21600"/>
                  </a:lnTo>
                  <a:lnTo>
                    <a:pt x="18514" y="0"/>
                  </a:lnTo>
                  <a:lnTo>
                    <a:pt x="0" y="144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Quattrocento Sans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241" name="Google Shape;241;p1"/>
            <p:cNvSpPr/>
            <p:nvPr/>
          </p:nvSpPr>
          <p:spPr>
            <a:xfrm>
              <a:off x="3666528" y="3590930"/>
              <a:ext cx="14285" cy="24420"/>
            </a:xfrm>
            <a:custGeom>
              <a:avLst/>
              <a:gdLst/>
              <a:ahLst/>
              <a:cxnLst/>
              <a:rect l="l" t="t" r="r" b="b"/>
              <a:pathLst>
                <a:path w="19430" h="20762" extrusionOk="0">
                  <a:moveTo>
                    <a:pt x="19430" y="19938"/>
                  </a:moveTo>
                  <a:cubicBezTo>
                    <a:pt x="11330" y="21600"/>
                    <a:pt x="3230" y="21600"/>
                    <a:pt x="530" y="11631"/>
                  </a:cubicBezTo>
                  <a:cubicBezTo>
                    <a:pt x="-2170" y="1662"/>
                    <a:pt x="5930" y="1662"/>
                    <a:pt x="14030" y="0"/>
                  </a:cubicBezTo>
                  <a:lnTo>
                    <a:pt x="19430" y="19938"/>
                  </a:lnTo>
                  <a:close/>
                </a:path>
              </a:pathLst>
            </a:custGeom>
            <a:solidFill>
              <a:srgbClr val="212B53"/>
            </a:solid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Quattrocento Sans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242" name="Google Shape;242;p1"/>
            <p:cNvSpPr/>
            <p:nvPr/>
          </p:nvSpPr>
          <p:spPr>
            <a:xfrm>
              <a:off x="3771295" y="3578230"/>
              <a:ext cx="20643" cy="22231"/>
            </a:xfrm>
            <a:custGeom>
              <a:avLst/>
              <a:gdLst/>
              <a:ahLst/>
              <a:cxnLst/>
              <a:rect l="l" t="t" r="r" b="b"/>
              <a:pathLst>
                <a:path w="21600" h="21600" extrusionOk="0">
                  <a:moveTo>
                    <a:pt x="4985" y="21600"/>
                  </a:moveTo>
                  <a:lnTo>
                    <a:pt x="21600" y="12343"/>
                  </a:lnTo>
                  <a:lnTo>
                    <a:pt x="21600" y="4629"/>
                  </a:lnTo>
                  <a:lnTo>
                    <a:pt x="0" y="0"/>
                  </a:lnTo>
                  <a:lnTo>
                    <a:pt x="4985" y="2160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Quattrocento Sans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243" name="Google Shape;243;p1"/>
            <p:cNvSpPr/>
            <p:nvPr/>
          </p:nvSpPr>
          <p:spPr>
            <a:xfrm>
              <a:off x="3789550" y="3580612"/>
              <a:ext cx="12706" cy="12706"/>
            </a:xfrm>
            <a:custGeom>
              <a:avLst/>
              <a:gdLst/>
              <a:ahLst/>
              <a:cxnLst/>
              <a:rect l="l" t="t" r="r" b="b"/>
              <a:pathLst>
                <a:path w="21600" h="21600" extrusionOk="0">
                  <a:moveTo>
                    <a:pt x="0" y="21600"/>
                  </a:moveTo>
                  <a:lnTo>
                    <a:pt x="21600" y="8640"/>
                  </a:lnTo>
                  <a:lnTo>
                    <a:pt x="0" y="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043C5E"/>
            </a:solid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Quattrocento Sans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244" name="Google Shape;244;p1"/>
            <p:cNvSpPr/>
            <p:nvPr/>
          </p:nvSpPr>
          <p:spPr>
            <a:xfrm>
              <a:off x="3687157" y="3592518"/>
              <a:ext cx="85731" cy="17469"/>
            </a:xfrm>
            <a:custGeom>
              <a:avLst/>
              <a:gdLst/>
              <a:ahLst/>
              <a:cxnLst/>
              <a:rect l="l" t="t" r="r" b="b"/>
              <a:pathLst>
                <a:path w="21600" h="21600" extrusionOk="0">
                  <a:moveTo>
                    <a:pt x="0" y="13745"/>
                  </a:moveTo>
                  <a:lnTo>
                    <a:pt x="0" y="21600"/>
                  </a:lnTo>
                  <a:lnTo>
                    <a:pt x="21600" y="7855"/>
                  </a:lnTo>
                  <a:lnTo>
                    <a:pt x="21600" y="0"/>
                  </a:lnTo>
                  <a:lnTo>
                    <a:pt x="0" y="13745"/>
                  </a:lnTo>
                  <a:close/>
                </a:path>
              </a:pathLst>
            </a:custGeom>
            <a:solidFill>
              <a:srgbClr val="F18813"/>
            </a:solid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Quattrocento Sans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245" name="Google Shape;245;p1"/>
            <p:cNvSpPr/>
            <p:nvPr/>
          </p:nvSpPr>
          <p:spPr>
            <a:xfrm>
              <a:off x="3685570" y="3579818"/>
              <a:ext cx="85731" cy="19056"/>
            </a:xfrm>
            <a:custGeom>
              <a:avLst/>
              <a:gdLst/>
              <a:ahLst/>
              <a:cxnLst/>
              <a:rect l="l" t="t" r="r" b="b"/>
              <a:pathLst>
                <a:path w="21600" h="21600" extrusionOk="0">
                  <a:moveTo>
                    <a:pt x="0" y="16200"/>
                  </a:moveTo>
                  <a:lnTo>
                    <a:pt x="0" y="21600"/>
                  </a:lnTo>
                  <a:lnTo>
                    <a:pt x="21600" y="7200"/>
                  </a:lnTo>
                  <a:lnTo>
                    <a:pt x="21600" y="0"/>
                  </a:lnTo>
                  <a:lnTo>
                    <a:pt x="0" y="16200"/>
                  </a:lnTo>
                  <a:close/>
                </a:path>
              </a:pathLst>
            </a:custGeom>
            <a:solidFill>
              <a:srgbClr val="F18813"/>
            </a:solid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Quattrocento Sans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246" name="Google Shape;246;p1"/>
            <p:cNvSpPr/>
            <p:nvPr/>
          </p:nvSpPr>
          <p:spPr>
            <a:xfrm>
              <a:off x="3647470" y="3832230"/>
              <a:ext cx="465143" cy="510264"/>
            </a:xfrm>
            <a:custGeom>
              <a:avLst/>
              <a:gdLst/>
              <a:ahLst/>
              <a:cxnLst/>
              <a:rect l="l" t="t" r="r" b="b"/>
              <a:pathLst>
                <a:path w="21600" h="21295" extrusionOk="0">
                  <a:moveTo>
                    <a:pt x="16501" y="5732"/>
                  </a:moveTo>
                  <a:cubicBezTo>
                    <a:pt x="18819" y="7311"/>
                    <a:pt x="21600" y="14788"/>
                    <a:pt x="21600" y="14788"/>
                  </a:cubicBezTo>
                  <a:cubicBezTo>
                    <a:pt x="19561" y="15868"/>
                    <a:pt x="19561" y="15868"/>
                    <a:pt x="19561" y="15868"/>
                  </a:cubicBezTo>
                  <a:cubicBezTo>
                    <a:pt x="16130" y="11714"/>
                    <a:pt x="16130" y="11714"/>
                    <a:pt x="16130" y="11714"/>
                  </a:cubicBezTo>
                  <a:cubicBezTo>
                    <a:pt x="16130" y="11714"/>
                    <a:pt x="15852" y="16532"/>
                    <a:pt x="16594" y="20188"/>
                  </a:cubicBezTo>
                  <a:cubicBezTo>
                    <a:pt x="16316" y="21600"/>
                    <a:pt x="14555" y="21434"/>
                    <a:pt x="11681" y="20935"/>
                  </a:cubicBezTo>
                  <a:cubicBezTo>
                    <a:pt x="8807" y="20437"/>
                    <a:pt x="6953" y="19357"/>
                    <a:pt x="6953" y="19357"/>
                  </a:cubicBezTo>
                  <a:cubicBezTo>
                    <a:pt x="6953" y="19357"/>
                    <a:pt x="6860" y="12711"/>
                    <a:pt x="6489" y="9138"/>
                  </a:cubicBezTo>
                  <a:cubicBezTo>
                    <a:pt x="6118" y="5649"/>
                    <a:pt x="6860" y="5234"/>
                    <a:pt x="5840" y="5317"/>
                  </a:cubicBezTo>
                  <a:cubicBezTo>
                    <a:pt x="3615" y="4237"/>
                    <a:pt x="0" y="582"/>
                    <a:pt x="0" y="582"/>
                  </a:cubicBezTo>
                  <a:cubicBezTo>
                    <a:pt x="3337" y="0"/>
                    <a:pt x="3337" y="0"/>
                    <a:pt x="3337" y="0"/>
                  </a:cubicBezTo>
                  <a:cubicBezTo>
                    <a:pt x="10661" y="3822"/>
                    <a:pt x="10661" y="3822"/>
                    <a:pt x="10661" y="3822"/>
                  </a:cubicBezTo>
                  <a:cubicBezTo>
                    <a:pt x="10661" y="3822"/>
                    <a:pt x="14184" y="4652"/>
                    <a:pt x="16501" y="5732"/>
                  </a:cubicBezTo>
                  <a:close/>
                </a:path>
              </a:pathLst>
            </a:custGeom>
            <a:solidFill>
              <a:srgbClr val="54CAFB"/>
            </a:solid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Quattrocento Sans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247" name="Google Shape;247;p1"/>
            <p:cNvSpPr/>
            <p:nvPr/>
          </p:nvSpPr>
          <p:spPr>
            <a:xfrm>
              <a:off x="3856586" y="3757618"/>
              <a:ext cx="56002" cy="117481"/>
            </a:xfrm>
            <a:custGeom>
              <a:avLst/>
              <a:gdLst/>
              <a:ahLst/>
              <a:cxnLst/>
              <a:rect l="l" t="t" r="r" b="b"/>
              <a:pathLst>
                <a:path w="20592" h="21600" extrusionOk="0">
                  <a:moveTo>
                    <a:pt x="20592" y="0"/>
                  </a:moveTo>
                  <a:cubicBezTo>
                    <a:pt x="6912" y="6956"/>
                    <a:pt x="6912" y="6956"/>
                    <a:pt x="6912" y="6956"/>
                  </a:cubicBezTo>
                  <a:cubicBezTo>
                    <a:pt x="1152" y="9885"/>
                    <a:pt x="-1008" y="13912"/>
                    <a:pt x="432" y="17939"/>
                  </a:cubicBezTo>
                  <a:cubicBezTo>
                    <a:pt x="1872" y="21600"/>
                    <a:pt x="1872" y="21600"/>
                    <a:pt x="1872" y="21600"/>
                  </a:cubicBezTo>
                  <a:lnTo>
                    <a:pt x="20592" y="0"/>
                  </a:lnTo>
                  <a:close/>
                </a:path>
              </a:pathLst>
            </a:custGeom>
            <a:solidFill>
              <a:srgbClr val="F8B68F"/>
            </a:solid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Quattrocento Sans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248" name="Google Shape;248;p1"/>
            <p:cNvSpPr/>
            <p:nvPr/>
          </p:nvSpPr>
          <p:spPr>
            <a:xfrm>
              <a:off x="3733195" y="3743330"/>
              <a:ext cx="287344" cy="361493"/>
            </a:xfrm>
            <a:custGeom>
              <a:avLst/>
              <a:gdLst/>
              <a:ahLst/>
              <a:cxnLst/>
              <a:rect l="l" t="t" r="r" b="b"/>
              <a:pathLst>
                <a:path w="19547" h="20839" extrusionOk="0">
                  <a:moveTo>
                    <a:pt x="15351" y="0"/>
                  </a:moveTo>
                  <a:cubicBezTo>
                    <a:pt x="21600" y="0"/>
                    <a:pt x="19019" y="10111"/>
                    <a:pt x="19019" y="10111"/>
                  </a:cubicBezTo>
                  <a:cubicBezTo>
                    <a:pt x="19019" y="10111"/>
                    <a:pt x="17796" y="16660"/>
                    <a:pt x="15351" y="19302"/>
                  </a:cubicBezTo>
                  <a:cubicBezTo>
                    <a:pt x="13177" y="21600"/>
                    <a:pt x="8966" y="20911"/>
                    <a:pt x="6928" y="19877"/>
                  </a:cubicBezTo>
                  <a:cubicBezTo>
                    <a:pt x="5977" y="19302"/>
                    <a:pt x="4891" y="18957"/>
                    <a:pt x="3668" y="18843"/>
                  </a:cubicBezTo>
                  <a:cubicBezTo>
                    <a:pt x="2038" y="18613"/>
                    <a:pt x="0" y="18038"/>
                    <a:pt x="0" y="15396"/>
                  </a:cubicBezTo>
                  <a:cubicBezTo>
                    <a:pt x="0" y="12983"/>
                    <a:pt x="3396" y="11145"/>
                    <a:pt x="5706" y="9766"/>
                  </a:cubicBezTo>
                  <a:cubicBezTo>
                    <a:pt x="7200" y="8847"/>
                    <a:pt x="8287" y="7583"/>
                    <a:pt x="8694" y="6089"/>
                  </a:cubicBezTo>
                  <a:cubicBezTo>
                    <a:pt x="9374" y="3562"/>
                    <a:pt x="11140" y="0"/>
                    <a:pt x="15351" y="0"/>
                  </a:cubicBezTo>
                  <a:close/>
                </a:path>
              </a:pathLst>
            </a:custGeom>
            <a:solidFill>
              <a:srgbClr val="212B53"/>
            </a:solid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Quattrocento Sans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249" name="Google Shape;249;p1"/>
            <p:cNvSpPr/>
            <p:nvPr/>
          </p:nvSpPr>
          <p:spPr>
            <a:xfrm>
              <a:off x="3739545" y="4929194"/>
              <a:ext cx="101565" cy="31169"/>
            </a:xfrm>
            <a:custGeom>
              <a:avLst/>
              <a:gdLst/>
              <a:ahLst/>
              <a:cxnLst/>
              <a:rect l="l" t="t" r="r" b="b"/>
              <a:pathLst>
                <a:path w="20320" h="20188" extrusionOk="0">
                  <a:moveTo>
                    <a:pt x="18800" y="0"/>
                  </a:moveTo>
                  <a:cubicBezTo>
                    <a:pt x="4800" y="0"/>
                    <a:pt x="4800" y="0"/>
                    <a:pt x="4800" y="0"/>
                  </a:cubicBezTo>
                  <a:cubicBezTo>
                    <a:pt x="2800" y="1271"/>
                    <a:pt x="800" y="2541"/>
                    <a:pt x="400" y="10165"/>
                  </a:cubicBezTo>
                  <a:cubicBezTo>
                    <a:pt x="400" y="10165"/>
                    <a:pt x="0" y="13976"/>
                    <a:pt x="0" y="19059"/>
                  </a:cubicBezTo>
                  <a:cubicBezTo>
                    <a:pt x="800" y="21600"/>
                    <a:pt x="19600" y="19059"/>
                    <a:pt x="19600" y="19059"/>
                  </a:cubicBezTo>
                  <a:cubicBezTo>
                    <a:pt x="19600" y="19059"/>
                    <a:pt x="19600" y="19059"/>
                    <a:pt x="19600" y="19059"/>
                  </a:cubicBezTo>
                  <a:cubicBezTo>
                    <a:pt x="21600" y="8894"/>
                    <a:pt x="18800" y="0"/>
                    <a:pt x="18800" y="0"/>
                  </a:cubicBezTo>
                  <a:close/>
                </a:path>
              </a:pathLst>
            </a:custGeom>
            <a:solidFill>
              <a:srgbClr val="00374E"/>
            </a:solid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Quattrocento Sans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250" name="Google Shape;250;p1"/>
            <p:cNvSpPr/>
            <p:nvPr/>
          </p:nvSpPr>
          <p:spPr>
            <a:xfrm>
              <a:off x="3739545" y="4953801"/>
              <a:ext cx="98431" cy="12706"/>
            </a:xfrm>
            <a:custGeom>
              <a:avLst/>
              <a:gdLst/>
              <a:ahLst/>
              <a:cxnLst/>
              <a:rect l="l" t="t" r="r" b="b"/>
              <a:pathLst>
                <a:path w="21600" h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0903" y="21600"/>
                  </a:ln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43C5E"/>
            </a:solid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Quattrocento Sans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251" name="Google Shape;251;p1"/>
            <p:cNvSpPr/>
            <p:nvPr/>
          </p:nvSpPr>
          <p:spPr>
            <a:xfrm>
              <a:off x="3797488" y="4928401"/>
              <a:ext cx="12706" cy="12706"/>
            </a:xfrm>
            <a:custGeom>
              <a:avLst/>
              <a:gdLst/>
              <a:ahLst/>
              <a:cxnLst/>
              <a:rect l="l" t="t" r="r" b="b"/>
              <a:pathLst>
                <a:path w="21600" h="21600" extrusionOk="0">
                  <a:moveTo>
                    <a:pt x="12960" y="0"/>
                  </a:moveTo>
                  <a:lnTo>
                    <a:pt x="0" y="0"/>
                  </a:lnTo>
                  <a:lnTo>
                    <a:pt x="4320" y="21600"/>
                  </a:lnTo>
                  <a:lnTo>
                    <a:pt x="21600" y="21600"/>
                  </a:lnTo>
                  <a:lnTo>
                    <a:pt x="1296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Quattrocento Sans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252" name="Google Shape;252;p1"/>
            <p:cNvSpPr/>
            <p:nvPr/>
          </p:nvSpPr>
          <p:spPr>
            <a:xfrm>
              <a:off x="3783200" y="4928401"/>
              <a:ext cx="12706" cy="12706"/>
            </a:xfrm>
            <a:custGeom>
              <a:avLst/>
              <a:gdLst/>
              <a:ahLst/>
              <a:cxnLst/>
              <a:rect l="l" t="t" r="r" b="b"/>
              <a:pathLst>
                <a:path w="21600" h="21600" extrusionOk="0">
                  <a:moveTo>
                    <a:pt x="17280" y="0"/>
                  </a:moveTo>
                  <a:lnTo>
                    <a:pt x="0" y="0"/>
                  </a:lnTo>
                  <a:lnTo>
                    <a:pt x="4320" y="21600"/>
                  </a:lnTo>
                  <a:lnTo>
                    <a:pt x="21600" y="21600"/>
                  </a:lnTo>
                  <a:lnTo>
                    <a:pt x="1728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Quattrocento Sans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253" name="Google Shape;253;p1"/>
            <p:cNvSpPr/>
            <p:nvPr/>
          </p:nvSpPr>
          <p:spPr>
            <a:xfrm>
              <a:off x="3810982" y="4895856"/>
              <a:ext cx="28581" cy="35504"/>
            </a:xfrm>
            <a:custGeom>
              <a:avLst/>
              <a:gdLst/>
              <a:ahLst/>
              <a:cxnLst/>
              <a:rect l="l" t="t" r="r" b="b"/>
              <a:pathLst>
                <a:path w="21600" h="21000" extrusionOk="0">
                  <a:moveTo>
                    <a:pt x="21600" y="0"/>
                  </a:moveTo>
                  <a:cubicBezTo>
                    <a:pt x="16971" y="19200"/>
                    <a:pt x="16971" y="19200"/>
                    <a:pt x="16971" y="19200"/>
                  </a:cubicBezTo>
                  <a:cubicBezTo>
                    <a:pt x="13886" y="21600"/>
                    <a:pt x="7714" y="21600"/>
                    <a:pt x="3086" y="19200"/>
                  </a:cubicBezTo>
                  <a:cubicBezTo>
                    <a:pt x="1543" y="19200"/>
                    <a:pt x="1543" y="19200"/>
                    <a:pt x="1543" y="1920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21600" y="0"/>
                  </a:lnTo>
                  <a:close/>
                </a:path>
              </a:pathLst>
            </a:custGeom>
            <a:solidFill>
              <a:srgbClr val="F8B68F"/>
            </a:solid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Quattrocento Sans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254" name="Google Shape;254;p1"/>
            <p:cNvSpPr/>
            <p:nvPr/>
          </p:nvSpPr>
          <p:spPr>
            <a:xfrm>
              <a:off x="3706207" y="3601680"/>
              <a:ext cx="52393" cy="22594"/>
            </a:xfrm>
            <a:custGeom>
              <a:avLst/>
              <a:gdLst/>
              <a:ahLst/>
              <a:cxnLst/>
              <a:rect l="l" t="t" r="r" b="b"/>
              <a:pathLst>
                <a:path w="21600" h="19207" extrusionOk="0">
                  <a:moveTo>
                    <a:pt x="14400" y="930"/>
                  </a:moveTo>
                  <a:cubicBezTo>
                    <a:pt x="19200" y="-2393"/>
                    <a:pt x="21600" y="4253"/>
                    <a:pt x="21600" y="4253"/>
                  </a:cubicBezTo>
                  <a:cubicBezTo>
                    <a:pt x="8800" y="19207"/>
                    <a:pt x="8800" y="19207"/>
                    <a:pt x="8800" y="19207"/>
                  </a:cubicBezTo>
                  <a:cubicBezTo>
                    <a:pt x="8000" y="17545"/>
                    <a:pt x="8000" y="17545"/>
                    <a:pt x="8000" y="17545"/>
                  </a:cubicBezTo>
                  <a:cubicBezTo>
                    <a:pt x="6400" y="15884"/>
                    <a:pt x="1600" y="12561"/>
                    <a:pt x="0" y="10899"/>
                  </a:cubicBezTo>
                  <a:cubicBezTo>
                    <a:pt x="800" y="9238"/>
                    <a:pt x="12000" y="2592"/>
                    <a:pt x="14400" y="930"/>
                  </a:cubicBezTo>
                  <a:close/>
                </a:path>
              </a:pathLst>
            </a:custGeom>
            <a:solidFill>
              <a:srgbClr val="F8B68F"/>
            </a:solid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Quattrocento Sans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255" name="Google Shape;255;p1"/>
            <p:cNvSpPr/>
            <p:nvPr/>
          </p:nvSpPr>
          <p:spPr>
            <a:xfrm>
              <a:off x="1307492" y="2232027"/>
              <a:ext cx="46043" cy="39315"/>
            </a:xfrm>
            <a:custGeom>
              <a:avLst/>
              <a:gdLst/>
              <a:ahLst/>
              <a:cxnLst/>
              <a:rect l="l" t="t" r="r" b="b"/>
              <a:pathLst>
                <a:path w="21600" h="20571" extrusionOk="0">
                  <a:moveTo>
                    <a:pt x="19722" y="0"/>
                  </a:moveTo>
                  <a:cubicBezTo>
                    <a:pt x="21600" y="17486"/>
                    <a:pt x="21600" y="17486"/>
                    <a:pt x="21600" y="17486"/>
                  </a:cubicBezTo>
                  <a:cubicBezTo>
                    <a:pt x="16904" y="21600"/>
                    <a:pt x="10330" y="21600"/>
                    <a:pt x="5635" y="17486"/>
                  </a:cubicBezTo>
                  <a:cubicBezTo>
                    <a:pt x="4696" y="17486"/>
                    <a:pt x="4696" y="17486"/>
                    <a:pt x="4696" y="17486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19722" y="0"/>
                  </a:lnTo>
                  <a:close/>
                </a:path>
              </a:pathLst>
            </a:custGeom>
            <a:solidFill>
              <a:srgbClr val="F8B68F"/>
            </a:solid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Quattrocento Sans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256" name="Google Shape;256;p1"/>
            <p:cNvSpPr/>
            <p:nvPr/>
          </p:nvSpPr>
          <p:spPr>
            <a:xfrm>
              <a:off x="1060463" y="1415257"/>
              <a:ext cx="147022" cy="281789"/>
            </a:xfrm>
            <a:custGeom>
              <a:avLst/>
              <a:gdLst/>
              <a:ahLst/>
              <a:cxnLst/>
              <a:rect l="l" t="t" r="r" b="b"/>
              <a:pathLst>
                <a:path w="19612" h="17273" extrusionOk="0">
                  <a:moveTo>
                    <a:pt x="2012" y="1775"/>
                  </a:moveTo>
                  <a:cubicBezTo>
                    <a:pt x="6012" y="7876"/>
                    <a:pt x="19612" y="17273"/>
                    <a:pt x="19612" y="17273"/>
                  </a:cubicBezTo>
                  <a:cubicBezTo>
                    <a:pt x="8945" y="15198"/>
                    <a:pt x="8945" y="15198"/>
                    <a:pt x="8945" y="15198"/>
                  </a:cubicBezTo>
                  <a:cubicBezTo>
                    <a:pt x="1212" y="7266"/>
                    <a:pt x="1212" y="7266"/>
                    <a:pt x="1212" y="7266"/>
                  </a:cubicBezTo>
                  <a:cubicBezTo>
                    <a:pt x="1212" y="7266"/>
                    <a:pt x="-1988" y="-4327"/>
                    <a:pt x="2012" y="1775"/>
                  </a:cubicBezTo>
                  <a:close/>
                </a:path>
              </a:pathLst>
            </a:custGeom>
            <a:solidFill>
              <a:srgbClr val="FAB218"/>
            </a:solid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Quattrocento Sans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257" name="Google Shape;257;p1"/>
            <p:cNvSpPr/>
            <p:nvPr/>
          </p:nvSpPr>
          <p:spPr>
            <a:xfrm>
              <a:off x="1161442" y="1754054"/>
              <a:ext cx="195268" cy="479568"/>
            </a:xfrm>
            <a:custGeom>
              <a:avLst/>
              <a:gdLst/>
              <a:ahLst/>
              <a:cxnLst/>
              <a:rect l="l" t="t" r="r" b="b"/>
              <a:pathLst>
                <a:path w="21600" h="20199" extrusionOk="0">
                  <a:moveTo>
                    <a:pt x="14547" y="3810"/>
                  </a:moveTo>
                  <a:cubicBezTo>
                    <a:pt x="21600" y="20199"/>
                    <a:pt x="21600" y="20199"/>
                    <a:pt x="21600" y="20199"/>
                  </a:cubicBezTo>
                  <a:cubicBezTo>
                    <a:pt x="15208" y="20199"/>
                    <a:pt x="15208" y="20199"/>
                    <a:pt x="15208" y="20199"/>
                  </a:cubicBezTo>
                  <a:cubicBezTo>
                    <a:pt x="15208" y="20199"/>
                    <a:pt x="1322" y="5407"/>
                    <a:pt x="0" y="1120"/>
                  </a:cubicBezTo>
                  <a:cubicBezTo>
                    <a:pt x="0" y="-1401"/>
                    <a:pt x="14106" y="1120"/>
                    <a:pt x="14106" y="1120"/>
                  </a:cubicBezTo>
                  <a:lnTo>
                    <a:pt x="14547" y="3810"/>
                  </a:lnTo>
                  <a:close/>
                </a:path>
              </a:pathLst>
            </a:custGeom>
            <a:solidFill>
              <a:srgbClr val="00666A"/>
            </a:solid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Quattrocento Sans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258" name="Google Shape;258;p1"/>
            <p:cNvSpPr/>
            <p:nvPr/>
          </p:nvSpPr>
          <p:spPr>
            <a:xfrm>
              <a:off x="1016979" y="1243015"/>
              <a:ext cx="66681" cy="96844"/>
            </a:xfrm>
            <a:custGeom>
              <a:avLst/>
              <a:gdLst/>
              <a:ahLst/>
              <a:cxnLst/>
              <a:rect l="l" t="t" r="r" b="b"/>
              <a:pathLst>
                <a:path w="21600" h="21600" extrusionOk="0">
                  <a:moveTo>
                    <a:pt x="21600" y="9561"/>
                  </a:moveTo>
                  <a:lnTo>
                    <a:pt x="14400" y="21600"/>
                  </a:lnTo>
                  <a:lnTo>
                    <a:pt x="0" y="14164"/>
                  </a:lnTo>
                  <a:lnTo>
                    <a:pt x="9771" y="0"/>
                  </a:lnTo>
                  <a:lnTo>
                    <a:pt x="21600" y="9561"/>
                  </a:lnTo>
                  <a:close/>
                </a:path>
              </a:pathLst>
            </a:custGeom>
            <a:solidFill>
              <a:srgbClr val="F49F85"/>
            </a:solid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Quattrocento Sans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259" name="Google Shape;259;p1"/>
            <p:cNvSpPr/>
            <p:nvPr/>
          </p:nvSpPr>
          <p:spPr>
            <a:xfrm>
              <a:off x="1048017" y="1165227"/>
              <a:ext cx="90600" cy="131278"/>
            </a:xfrm>
            <a:custGeom>
              <a:avLst/>
              <a:gdLst/>
              <a:ahLst/>
              <a:cxnLst/>
              <a:rect l="l" t="t" r="r" b="b"/>
              <a:pathLst>
                <a:path w="19568" h="21518" extrusionOk="0">
                  <a:moveTo>
                    <a:pt x="11563" y="21273"/>
                  </a:moveTo>
                  <a:cubicBezTo>
                    <a:pt x="12859" y="21600"/>
                    <a:pt x="14155" y="21600"/>
                    <a:pt x="15019" y="21273"/>
                  </a:cubicBezTo>
                  <a:cubicBezTo>
                    <a:pt x="21067" y="17018"/>
                    <a:pt x="19339" y="3273"/>
                    <a:pt x="19339" y="3273"/>
                  </a:cubicBezTo>
                  <a:cubicBezTo>
                    <a:pt x="13291" y="0"/>
                    <a:pt x="13291" y="0"/>
                    <a:pt x="13291" y="0"/>
                  </a:cubicBezTo>
                  <a:cubicBezTo>
                    <a:pt x="2923" y="2945"/>
                    <a:pt x="2923" y="2945"/>
                    <a:pt x="2923" y="2945"/>
                  </a:cubicBezTo>
                  <a:cubicBezTo>
                    <a:pt x="331" y="11455"/>
                    <a:pt x="331" y="11455"/>
                    <a:pt x="331" y="11455"/>
                  </a:cubicBezTo>
                  <a:cubicBezTo>
                    <a:pt x="-533" y="13745"/>
                    <a:pt x="331" y="16364"/>
                    <a:pt x="2491" y="18000"/>
                  </a:cubicBezTo>
                  <a:cubicBezTo>
                    <a:pt x="5083" y="19636"/>
                    <a:pt x="8107" y="20945"/>
                    <a:pt x="11563" y="21273"/>
                  </a:cubicBezTo>
                  <a:close/>
                </a:path>
              </a:pathLst>
            </a:custGeom>
            <a:solidFill>
              <a:srgbClr val="F8B68F"/>
            </a:solid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Quattrocento Sans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260" name="Google Shape;260;p1"/>
            <p:cNvSpPr/>
            <p:nvPr/>
          </p:nvSpPr>
          <p:spPr>
            <a:xfrm>
              <a:off x="1026796" y="1141347"/>
              <a:ext cx="146818" cy="101674"/>
            </a:xfrm>
            <a:custGeom>
              <a:avLst/>
              <a:gdLst/>
              <a:ahLst/>
              <a:cxnLst/>
              <a:rect l="l" t="t" r="r" b="b"/>
              <a:pathLst>
                <a:path w="20383" h="20958" extrusionOk="0">
                  <a:moveTo>
                    <a:pt x="5890" y="11820"/>
                  </a:moveTo>
                  <a:cubicBezTo>
                    <a:pt x="6721" y="10158"/>
                    <a:pt x="8106" y="9327"/>
                    <a:pt x="9213" y="10158"/>
                  </a:cubicBezTo>
                  <a:cubicBezTo>
                    <a:pt x="10044" y="10573"/>
                    <a:pt x="11152" y="10989"/>
                    <a:pt x="12259" y="11404"/>
                  </a:cubicBezTo>
                  <a:cubicBezTo>
                    <a:pt x="14752" y="12235"/>
                    <a:pt x="19459" y="12235"/>
                    <a:pt x="20290" y="6420"/>
                  </a:cubicBezTo>
                  <a:cubicBezTo>
                    <a:pt x="21121" y="604"/>
                    <a:pt x="16136" y="1020"/>
                    <a:pt x="16136" y="1020"/>
                  </a:cubicBezTo>
                  <a:cubicBezTo>
                    <a:pt x="9490" y="1850"/>
                    <a:pt x="9490" y="1850"/>
                    <a:pt x="9490" y="1850"/>
                  </a:cubicBezTo>
                  <a:cubicBezTo>
                    <a:pt x="7552" y="2266"/>
                    <a:pt x="5613" y="1435"/>
                    <a:pt x="3675" y="189"/>
                  </a:cubicBezTo>
                  <a:cubicBezTo>
                    <a:pt x="2013" y="-642"/>
                    <a:pt x="629" y="1435"/>
                    <a:pt x="352" y="3096"/>
                  </a:cubicBezTo>
                  <a:cubicBezTo>
                    <a:pt x="-479" y="6420"/>
                    <a:pt x="352" y="11820"/>
                    <a:pt x="906" y="15558"/>
                  </a:cubicBezTo>
                  <a:cubicBezTo>
                    <a:pt x="1459" y="17635"/>
                    <a:pt x="2013" y="19296"/>
                    <a:pt x="2844" y="20958"/>
                  </a:cubicBezTo>
                  <a:lnTo>
                    <a:pt x="5890" y="11820"/>
                  </a:lnTo>
                  <a:close/>
                </a:path>
              </a:pathLst>
            </a:custGeom>
            <a:solidFill>
              <a:srgbClr val="232C53"/>
            </a:solid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Quattrocento Sans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261" name="Google Shape;261;p1"/>
            <p:cNvSpPr/>
            <p:nvPr/>
          </p:nvSpPr>
          <p:spPr>
            <a:xfrm>
              <a:off x="1039751" y="1209387"/>
              <a:ext cx="22728" cy="23705"/>
            </a:xfrm>
            <a:custGeom>
              <a:avLst/>
              <a:gdLst/>
              <a:ahLst/>
              <a:cxnLst/>
              <a:rect l="l" t="t" r="r" b="b"/>
              <a:pathLst>
                <a:path w="18185" h="18967" extrusionOk="0">
                  <a:moveTo>
                    <a:pt x="2922" y="623"/>
                  </a:moveTo>
                  <a:cubicBezTo>
                    <a:pt x="6007" y="-1039"/>
                    <a:pt x="12179" y="623"/>
                    <a:pt x="15264" y="5607"/>
                  </a:cubicBezTo>
                  <a:cubicBezTo>
                    <a:pt x="19893" y="10592"/>
                    <a:pt x="18350" y="15576"/>
                    <a:pt x="15264" y="17238"/>
                  </a:cubicBezTo>
                  <a:cubicBezTo>
                    <a:pt x="12179" y="20561"/>
                    <a:pt x="6007" y="18899"/>
                    <a:pt x="2922" y="13915"/>
                  </a:cubicBezTo>
                  <a:cubicBezTo>
                    <a:pt x="-1707" y="8930"/>
                    <a:pt x="-164" y="3946"/>
                    <a:pt x="2922" y="623"/>
                  </a:cubicBezTo>
                  <a:close/>
                </a:path>
              </a:pathLst>
            </a:custGeom>
            <a:solidFill>
              <a:srgbClr val="F8B68F"/>
            </a:solid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Quattrocento Sans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262" name="Google Shape;262;p1"/>
            <p:cNvSpPr/>
            <p:nvPr/>
          </p:nvSpPr>
          <p:spPr>
            <a:xfrm>
              <a:off x="1291617" y="2249491"/>
              <a:ext cx="148834" cy="85731"/>
            </a:xfrm>
            <a:custGeom>
              <a:avLst/>
              <a:gdLst/>
              <a:ahLst/>
              <a:cxnLst/>
              <a:rect l="l" t="t" r="r" b="b"/>
              <a:pathLst>
                <a:path w="21316" h="21600" extrusionOk="0">
                  <a:moveTo>
                    <a:pt x="9095" y="3014"/>
                  </a:moveTo>
                  <a:cubicBezTo>
                    <a:pt x="9095" y="3014"/>
                    <a:pt x="9095" y="12056"/>
                    <a:pt x="19326" y="17581"/>
                  </a:cubicBezTo>
                  <a:cubicBezTo>
                    <a:pt x="21600" y="18586"/>
                    <a:pt x="21032" y="20093"/>
                    <a:pt x="21316" y="21600"/>
                  </a:cubicBezTo>
                  <a:cubicBezTo>
                    <a:pt x="17905" y="21600"/>
                    <a:pt x="9379" y="21600"/>
                    <a:pt x="9379" y="21600"/>
                  </a:cubicBezTo>
                  <a:cubicBezTo>
                    <a:pt x="4832" y="12056"/>
                    <a:pt x="4832" y="12056"/>
                    <a:pt x="4832" y="12056"/>
                  </a:cubicBezTo>
                  <a:cubicBezTo>
                    <a:pt x="3126" y="14567"/>
                    <a:pt x="3126" y="14567"/>
                    <a:pt x="3126" y="14567"/>
                  </a:cubicBezTo>
                  <a:cubicBezTo>
                    <a:pt x="0" y="8540"/>
                    <a:pt x="0" y="8540"/>
                    <a:pt x="0" y="8540"/>
                  </a:cubicBezTo>
                  <a:cubicBezTo>
                    <a:pt x="0" y="8540"/>
                    <a:pt x="568" y="0"/>
                    <a:pt x="3126" y="0"/>
                  </a:cubicBezTo>
                  <a:cubicBezTo>
                    <a:pt x="5116" y="1507"/>
                    <a:pt x="9095" y="3014"/>
                    <a:pt x="9095" y="3014"/>
                  </a:cubicBezTo>
                  <a:close/>
                </a:path>
              </a:pathLst>
            </a:custGeom>
            <a:solidFill>
              <a:srgbClr val="00666A"/>
            </a:solid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Quattrocento Sans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263" name="Google Shape;263;p1"/>
            <p:cNvSpPr/>
            <p:nvPr/>
          </p:nvSpPr>
          <p:spPr>
            <a:xfrm>
              <a:off x="1099529" y="2208215"/>
              <a:ext cx="47631" cy="45182"/>
            </a:xfrm>
            <a:custGeom>
              <a:avLst/>
              <a:gdLst/>
              <a:ahLst/>
              <a:cxnLst/>
              <a:rect l="l" t="t" r="r" b="b"/>
              <a:pathLst>
                <a:path w="21600" h="20490" extrusionOk="0">
                  <a:moveTo>
                    <a:pt x="21600" y="5400"/>
                  </a:moveTo>
                  <a:cubicBezTo>
                    <a:pt x="15300" y="19800"/>
                    <a:pt x="15300" y="19800"/>
                    <a:pt x="15300" y="19800"/>
                  </a:cubicBezTo>
                  <a:cubicBezTo>
                    <a:pt x="9900" y="21600"/>
                    <a:pt x="4500" y="19800"/>
                    <a:pt x="0" y="15300"/>
                  </a:cubicBezTo>
                  <a:cubicBezTo>
                    <a:pt x="0" y="14400"/>
                    <a:pt x="0" y="14400"/>
                    <a:pt x="0" y="14400"/>
                  </a:cubicBezTo>
                  <a:cubicBezTo>
                    <a:pt x="4500" y="0"/>
                    <a:pt x="4500" y="0"/>
                    <a:pt x="4500" y="0"/>
                  </a:cubicBezTo>
                  <a:lnTo>
                    <a:pt x="21600" y="5400"/>
                  </a:lnTo>
                  <a:close/>
                </a:path>
              </a:pathLst>
            </a:custGeom>
            <a:solidFill>
              <a:srgbClr val="F8B68F"/>
            </a:solid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Quattrocento Sans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264" name="Google Shape;264;p1"/>
            <p:cNvSpPr/>
            <p:nvPr/>
          </p:nvSpPr>
          <p:spPr>
            <a:xfrm>
              <a:off x="923317" y="1290640"/>
              <a:ext cx="203977" cy="373069"/>
            </a:xfrm>
            <a:custGeom>
              <a:avLst/>
              <a:gdLst/>
              <a:ahLst/>
              <a:cxnLst/>
              <a:rect l="l" t="t" r="r" b="b"/>
              <a:pathLst>
                <a:path w="21025" h="21600" extrusionOk="0">
                  <a:moveTo>
                    <a:pt x="15223" y="1964"/>
                  </a:moveTo>
                  <a:cubicBezTo>
                    <a:pt x="15223" y="1964"/>
                    <a:pt x="15840" y="1502"/>
                    <a:pt x="10697" y="0"/>
                  </a:cubicBezTo>
                  <a:cubicBezTo>
                    <a:pt x="2674" y="4389"/>
                    <a:pt x="0" y="21600"/>
                    <a:pt x="0" y="21600"/>
                  </a:cubicBezTo>
                  <a:cubicBezTo>
                    <a:pt x="0" y="21600"/>
                    <a:pt x="18720" y="21600"/>
                    <a:pt x="20983" y="21600"/>
                  </a:cubicBezTo>
                  <a:cubicBezTo>
                    <a:pt x="21600" y="11782"/>
                    <a:pt x="15223" y="1964"/>
                    <a:pt x="15223" y="1964"/>
                  </a:cubicBezTo>
                  <a:close/>
                </a:path>
              </a:pathLst>
            </a:custGeom>
            <a:solidFill>
              <a:srgbClr val="11375B"/>
            </a:solid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Quattrocento Sans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265" name="Google Shape;265;p1"/>
            <p:cNvSpPr/>
            <p:nvPr/>
          </p:nvSpPr>
          <p:spPr>
            <a:xfrm>
              <a:off x="1161442" y="1620840"/>
              <a:ext cx="111131" cy="77038"/>
            </a:xfrm>
            <a:custGeom>
              <a:avLst/>
              <a:gdLst/>
              <a:ahLst/>
              <a:cxnLst/>
              <a:rect l="l" t="t" r="r" b="b"/>
              <a:pathLst>
                <a:path w="21600" h="20553" extrusionOk="0">
                  <a:moveTo>
                    <a:pt x="21600" y="9180"/>
                  </a:moveTo>
                  <a:cubicBezTo>
                    <a:pt x="21600" y="8100"/>
                    <a:pt x="21214" y="7020"/>
                    <a:pt x="20829" y="6480"/>
                  </a:cubicBezTo>
                  <a:cubicBezTo>
                    <a:pt x="14271" y="1620"/>
                    <a:pt x="14271" y="1620"/>
                    <a:pt x="14271" y="1620"/>
                  </a:cubicBezTo>
                  <a:cubicBezTo>
                    <a:pt x="12729" y="0"/>
                    <a:pt x="10800" y="0"/>
                    <a:pt x="9257" y="0"/>
                  </a:cubicBezTo>
                  <a:cubicBezTo>
                    <a:pt x="2314" y="540"/>
                    <a:pt x="2314" y="540"/>
                    <a:pt x="2314" y="540"/>
                  </a:cubicBezTo>
                  <a:cubicBezTo>
                    <a:pt x="1157" y="2160"/>
                    <a:pt x="1157" y="2160"/>
                    <a:pt x="1157" y="2160"/>
                  </a:cubicBezTo>
                  <a:cubicBezTo>
                    <a:pt x="0" y="10800"/>
                    <a:pt x="0" y="10800"/>
                    <a:pt x="0" y="10800"/>
                  </a:cubicBezTo>
                  <a:cubicBezTo>
                    <a:pt x="1157" y="10260"/>
                    <a:pt x="1929" y="9720"/>
                    <a:pt x="1929" y="9720"/>
                  </a:cubicBezTo>
                  <a:cubicBezTo>
                    <a:pt x="6557" y="10260"/>
                    <a:pt x="6557" y="10260"/>
                    <a:pt x="6557" y="10260"/>
                  </a:cubicBezTo>
                  <a:cubicBezTo>
                    <a:pt x="6557" y="10260"/>
                    <a:pt x="14657" y="21060"/>
                    <a:pt x="18900" y="11340"/>
                  </a:cubicBezTo>
                  <a:cubicBezTo>
                    <a:pt x="18900" y="21600"/>
                    <a:pt x="21214" y="20520"/>
                    <a:pt x="21214" y="20520"/>
                  </a:cubicBezTo>
                  <a:lnTo>
                    <a:pt x="21600" y="9180"/>
                  </a:lnTo>
                  <a:close/>
                </a:path>
              </a:pathLst>
            </a:custGeom>
            <a:solidFill>
              <a:srgbClr val="F8B68F"/>
            </a:solid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Quattrocento Sans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266" name="Google Shape;266;p1"/>
            <p:cNvSpPr/>
            <p:nvPr/>
          </p:nvSpPr>
          <p:spPr>
            <a:xfrm>
              <a:off x="918982" y="1663702"/>
              <a:ext cx="429459" cy="560394"/>
            </a:xfrm>
            <a:custGeom>
              <a:avLst/>
              <a:gdLst/>
              <a:ahLst/>
              <a:cxnLst/>
              <a:rect l="l" t="t" r="r" b="b"/>
              <a:pathLst>
                <a:path w="21020" h="21600" extrusionOk="0">
                  <a:moveTo>
                    <a:pt x="213" y="0"/>
                  </a:moveTo>
                  <a:cubicBezTo>
                    <a:pt x="17" y="999"/>
                    <a:pt x="17" y="999"/>
                    <a:pt x="17" y="999"/>
                  </a:cubicBezTo>
                  <a:cubicBezTo>
                    <a:pt x="17" y="999"/>
                    <a:pt x="17" y="999"/>
                    <a:pt x="17" y="999"/>
                  </a:cubicBezTo>
                  <a:cubicBezTo>
                    <a:pt x="-178" y="2844"/>
                    <a:pt x="1288" y="4612"/>
                    <a:pt x="3634" y="5073"/>
                  </a:cubicBezTo>
                  <a:cubicBezTo>
                    <a:pt x="3634" y="5073"/>
                    <a:pt x="8130" y="6303"/>
                    <a:pt x="13798" y="6534"/>
                  </a:cubicBezTo>
                  <a:cubicBezTo>
                    <a:pt x="10084" y="10300"/>
                    <a:pt x="9009" y="20908"/>
                    <a:pt x="9009" y="20908"/>
                  </a:cubicBezTo>
                  <a:cubicBezTo>
                    <a:pt x="11453" y="21600"/>
                    <a:pt x="11453" y="21600"/>
                    <a:pt x="11453" y="21600"/>
                  </a:cubicBezTo>
                  <a:cubicBezTo>
                    <a:pt x="20836" y="4151"/>
                    <a:pt x="20836" y="4151"/>
                    <a:pt x="20836" y="4151"/>
                  </a:cubicBezTo>
                  <a:cubicBezTo>
                    <a:pt x="21422" y="2998"/>
                    <a:pt x="20542" y="1768"/>
                    <a:pt x="19076" y="1537"/>
                  </a:cubicBezTo>
                  <a:cubicBezTo>
                    <a:pt x="10182" y="0"/>
                    <a:pt x="10182" y="0"/>
                    <a:pt x="10182" y="0"/>
                  </a:cubicBezTo>
                  <a:lnTo>
                    <a:pt x="213" y="0"/>
                  </a:lnTo>
                  <a:close/>
                </a:path>
              </a:pathLst>
            </a:custGeom>
            <a:solidFill>
              <a:srgbClr val="01898C"/>
            </a:solid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Quattrocento Sans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267" name="Google Shape;267;p1"/>
            <p:cNvSpPr/>
            <p:nvPr/>
          </p:nvSpPr>
          <p:spPr>
            <a:xfrm>
              <a:off x="867444" y="1314452"/>
              <a:ext cx="317816" cy="358781"/>
            </a:xfrm>
            <a:custGeom>
              <a:avLst/>
              <a:gdLst/>
              <a:ahLst/>
              <a:cxnLst/>
              <a:rect l="l" t="t" r="r" b="b"/>
              <a:pathLst>
                <a:path w="18166" h="21600" extrusionOk="0">
                  <a:moveTo>
                    <a:pt x="10395" y="6480"/>
                  </a:moveTo>
                  <a:cubicBezTo>
                    <a:pt x="10395" y="6480"/>
                    <a:pt x="8337" y="8520"/>
                    <a:pt x="6966" y="10680"/>
                  </a:cubicBezTo>
                  <a:cubicBezTo>
                    <a:pt x="6623" y="11280"/>
                    <a:pt x="6737" y="12000"/>
                    <a:pt x="7195" y="12600"/>
                  </a:cubicBezTo>
                  <a:cubicBezTo>
                    <a:pt x="9595" y="15480"/>
                    <a:pt x="18166" y="18360"/>
                    <a:pt x="18166" y="18360"/>
                  </a:cubicBezTo>
                  <a:cubicBezTo>
                    <a:pt x="17595" y="21600"/>
                    <a:pt x="17595" y="21600"/>
                    <a:pt x="17595" y="21600"/>
                  </a:cubicBezTo>
                  <a:cubicBezTo>
                    <a:pt x="17595" y="21600"/>
                    <a:pt x="5366" y="19080"/>
                    <a:pt x="1023" y="14520"/>
                  </a:cubicBezTo>
                  <a:cubicBezTo>
                    <a:pt x="-3434" y="9840"/>
                    <a:pt x="8109" y="0"/>
                    <a:pt x="8109" y="0"/>
                  </a:cubicBezTo>
                </a:path>
              </a:pathLst>
            </a:custGeom>
            <a:solidFill>
              <a:srgbClr val="11375B"/>
            </a:solid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Quattrocento Sans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268" name="Google Shape;268;p1"/>
            <p:cNvSpPr/>
            <p:nvPr/>
          </p:nvSpPr>
          <p:spPr>
            <a:xfrm>
              <a:off x="983766" y="1420815"/>
              <a:ext cx="126881" cy="171456"/>
            </a:xfrm>
            <a:custGeom>
              <a:avLst/>
              <a:gdLst/>
              <a:ahLst/>
              <a:cxnLst/>
              <a:rect l="l" t="t" r="r" b="b"/>
              <a:pathLst>
                <a:path w="21314" h="21600" extrusionOk="0">
                  <a:moveTo>
                    <a:pt x="1708" y="9293"/>
                  </a:moveTo>
                  <a:cubicBezTo>
                    <a:pt x="711" y="10298"/>
                    <a:pt x="711" y="11805"/>
                    <a:pt x="2040" y="12809"/>
                  </a:cubicBezTo>
                  <a:cubicBezTo>
                    <a:pt x="5031" y="15572"/>
                    <a:pt x="13671" y="18586"/>
                    <a:pt x="21314" y="20595"/>
                  </a:cubicBezTo>
                  <a:cubicBezTo>
                    <a:pt x="21314" y="21098"/>
                    <a:pt x="21314" y="21098"/>
                    <a:pt x="21314" y="21600"/>
                  </a:cubicBezTo>
                  <a:cubicBezTo>
                    <a:pt x="13339" y="19340"/>
                    <a:pt x="4699" y="16326"/>
                    <a:pt x="1043" y="13312"/>
                  </a:cubicBezTo>
                  <a:cubicBezTo>
                    <a:pt x="-286" y="12056"/>
                    <a:pt x="-286" y="10298"/>
                    <a:pt x="711" y="8791"/>
                  </a:cubicBezTo>
                  <a:cubicBezTo>
                    <a:pt x="4366" y="4521"/>
                    <a:pt x="10680" y="0"/>
                    <a:pt x="10680" y="0"/>
                  </a:cubicBezTo>
                  <a:cubicBezTo>
                    <a:pt x="11345" y="502"/>
                    <a:pt x="11345" y="502"/>
                    <a:pt x="11345" y="502"/>
                  </a:cubicBezTo>
                  <a:cubicBezTo>
                    <a:pt x="11345" y="502"/>
                    <a:pt x="5363" y="4772"/>
                    <a:pt x="1708" y="9293"/>
                  </a:cubicBezTo>
                  <a:close/>
                </a:path>
              </a:pathLst>
            </a:custGeom>
            <a:solidFill>
              <a:srgbClr val="01898C"/>
            </a:solid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Quattrocento Sans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269" name="Google Shape;269;p1"/>
            <p:cNvSpPr/>
            <p:nvPr/>
          </p:nvSpPr>
          <p:spPr>
            <a:xfrm>
              <a:off x="929667" y="1585915"/>
              <a:ext cx="247656" cy="92081"/>
            </a:xfrm>
            <a:custGeom>
              <a:avLst/>
              <a:gdLst/>
              <a:ahLst/>
              <a:cxnLst/>
              <a:rect l="l" t="t" r="r" b="b"/>
              <a:pathLst>
                <a:path w="21600" h="21600" extrusionOk="0">
                  <a:moveTo>
                    <a:pt x="174" y="0"/>
                  </a:moveTo>
                  <a:cubicBezTo>
                    <a:pt x="7316" y="10330"/>
                    <a:pt x="17768" y="17843"/>
                    <a:pt x="21600" y="20191"/>
                  </a:cubicBezTo>
                  <a:cubicBezTo>
                    <a:pt x="21426" y="20661"/>
                    <a:pt x="21426" y="21130"/>
                    <a:pt x="21426" y="21600"/>
                  </a:cubicBezTo>
                  <a:cubicBezTo>
                    <a:pt x="17768" y="19722"/>
                    <a:pt x="7490" y="12209"/>
                    <a:pt x="0" y="1878"/>
                  </a:cubicBezTo>
                  <a:cubicBezTo>
                    <a:pt x="0" y="1409"/>
                    <a:pt x="0" y="470"/>
                    <a:pt x="174" y="0"/>
                  </a:cubicBezTo>
                  <a:close/>
                </a:path>
              </a:pathLst>
            </a:custGeom>
            <a:solidFill>
              <a:srgbClr val="01898C"/>
            </a:solid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Quattrocento Sans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270" name="Google Shape;270;p1"/>
            <p:cNvSpPr/>
            <p:nvPr/>
          </p:nvSpPr>
          <p:spPr>
            <a:xfrm>
              <a:off x="1161442" y="1492252"/>
              <a:ext cx="255593" cy="228606"/>
            </a:xfrm>
            <a:custGeom>
              <a:avLst/>
              <a:gdLst/>
              <a:ahLst/>
              <a:cxnLst/>
              <a:rect l="l" t="t" r="r" b="b"/>
              <a:pathLst>
                <a:path w="21600" h="21600" extrusionOk="0">
                  <a:moveTo>
                    <a:pt x="16234" y="21600"/>
                  </a:moveTo>
                  <a:lnTo>
                    <a:pt x="21600" y="300"/>
                  </a:lnTo>
                  <a:lnTo>
                    <a:pt x="20527" y="0"/>
                  </a:lnTo>
                  <a:lnTo>
                    <a:pt x="15429" y="20250"/>
                  </a:lnTo>
                  <a:lnTo>
                    <a:pt x="134" y="17550"/>
                  </a:lnTo>
                  <a:lnTo>
                    <a:pt x="0" y="18600"/>
                  </a:lnTo>
                  <a:lnTo>
                    <a:pt x="16234" y="21600"/>
                  </a:lnTo>
                  <a:close/>
                </a:path>
              </a:pathLst>
            </a:custGeom>
            <a:solidFill>
              <a:srgbClr val="01898C"/>
            </a:solid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Quattrocento Sans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271" name="Google Shape;271;p1"/>
            <p:cNvSpPr/>
            <p:nvPr/>
          </p:nvSpPr>
          <p:spPr>
            <a:xfrm>
              <a:off x="1069367" y="2233616"/>
              <a:ext cx="149993" cy="85731"/>
            </a:xfrm>
            <a:custGeom>
              <a:avLst/>
              <a:gdLst/>
              <a:ahLst/>
              <a:cxnLst/>
              <a:rect l="l" t="t" r="r" b="b"/>
              <a:pathLst>
                <a:path w="21039" h="21600" extrusionOk="0">
                  <a:moveTo>
                    <a:pt x="9538" y="3014"/>
                  </a:moveTo>
                  <a:cubicBezTo>
                    <a:pt x="9538" y="3014"/>
                    <a:pt x="9257" y="12056"/>
                    <a:pt x="19356" y="17581"/>
                  </a:cubicBezTo>
                  <a:cubicBezTo>
                    <a:pt x="21600" y="18586"/>
                    <a:pt x="20758" y="19591"/>
                    <a:pt x="21039" y="21600"/>
                  </a:cubicBezTo>
                  <a:cubicBezTo>
                    <a:pt x="17953" y="21600"/>
                    <a:pt x="9538" y="21600"/>
                    <a:pt x="9538" y="21600"/>
                  </a:cubicBezTo>
                  <a:cubicBezTo>
                    <a:pt x="4769" y="12056"/>
                    <a:pt x="4769" y="12056"/>
                    <a:pt x="4769" y="12056"/>
                  </a:cubicBezTo>
                  <a:cubicBezTo>
                    <a:pt x="3366" y="14065"/>
                    <a:pt x="3366" y="14065"/>
                    <a:pt x="3366" y="14065"/>
                  </a:cubicBezTo>
                  <a:cubicBezTo>
                    <a:pt x="0" y="8540"/>
                    <a:pt x="0" y="8540"/>
                    <a:pt x="0" y="8540"/>
                  </a:cubicBezTo>
                  <a:cubicBezTo>
                    <a:pt x="0" y="8540"/>
                    <a:pt x="1683" y="0"/>
                    <a:pt x="4208" y="0"/>
                  </a:cubicBezTo>
                  <a:cubicBezTo>
                    <a:pt x="6171" y="1005"/>
                    <a:pt x="9538" y="3014"/>
                    <a:pt x="9538" y="3014"/>
                  </a:cubicBezTo>
                  <a:close/>
                </a:path>
              </a:pathLst>
            </a:custGeom>
            <a:solidFill>
              <a:srgbClr val="00666A"/>
            </a:solid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Quattrocento Sans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272" name="Google Shape;272;p1"/>
            <p:cNvSpPr/>
            <p:nvPr/>
          </p:nvSpPr>
          <p:spPr>
            <a:xfrm>
              <a:off x="3988782" y="1441452"/>
              <a:ext cx="255593" cy="247656"/>
            </a:xfrm>
            <a:custGeom>
              <a:avLst/>
              <a:gdLst/>
              <a:ahLst/>
              <a:cxnLst/>
              <a:rect l="l" t="t" r="r" b="b"/>
              <a:pathLst>
                <a:path w="21600" h="21600" extrusionOk="0">
                  <a:moveTo>
                    <a:pt x="11138" y="174"/>
                  </a:moveTo>
                  <a:cubicBezTo>
                    <a:pt x="13838" y="174"/>
                    <a:pt x="13838" y="174"/>
                    <a:pt x="13838" y="174"/>
                  </a:cubicBezTo>
                  <a:cubicBezTo>
                    <a:pt x="16200" y="174"/>
                    <a:pt x="18225" y="1568"/>
                    <a:pt x="19238" y="3832"/>
                  </a:cubicBezTo>
                  <a:cubicBezTo>
                    <a:pt x="21600" y="9406"/>
                    <a:pt x="21600" y="9406"/>
                    <a:pt x="21600" y="9406"/>
                  </a:cubicBezTo>
                  <a:cubicBezTo>
                    <a:pt x="16706" y="11845"/>
                    <a:pt x="16706" y="11845"/>
                    <a:pt x="16706" y="11845"/>
                  </a:cubicBezTo>
                  <a:cubicBezTo>
                    <a:pt x="18225" y="13065"/>
                    <a:pt x="18225" y="13065"/>
                    <a:pt x="18225" y="13065"/>
                  </a:cubicBezTo>
                  <a:cubicBezTo>
                    <a:pt x="19069" y="21600"/>
                    <a:pt x="19069" y="21600"/>
                    <a:pt x="19069" y="21600"/>
                  </a:cubicBezTo>
                  <a:cubicBezTo>
                    <a:pt x="675" y="21252"/>
                    <a:pt x="675" y="21252"/>
                    <a:pt x="675" y="2125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1138" y="174"/>
                    <a:pt x="11138" y="174"/>
                    <a:pt x="11138" y="174"/>
                  </a:cubicBezTo>
                  <a:close/>
                </a:path>
              </a:pathLst>
            </a:custGeom>
            <a:solidFill>
              <a:srgbClr val="01898C"/>
            </a:solid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Quattrocento Sans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273" name="Google Shape;273;p1"/>
            <p:cNvSpPr/>
            <p:nvPr/>
          </p:nvSpPr>
          <p:spPr>
            <a:xfrm>
              <a:off x="4026882" y="1393827"/>
              <a:ext cx="93668" cy="96844"/>
            </a:xfrm>
            <a:custGeom>
              <a:avLst/>
              <a:gdLst/>
              <a:ahLst/>
              <a:cxnLst/>
              <a:rect l="l" t="t" r="r" b="b"/>
              <a:pathLst>
                <a:path w="21600" h="21600" extrusionOk="0">
                  <a:moveTo>
                    <a:pt x="16545" y="0"/>
                  </a:moveTo>
                  <a:cubicBezTo>
                    <a:pt x="16545" y="0"/>
                    <a:pt x="17004" y="6750"/>
                    <a:pt x="17923" y="9450"/>
                  </a:cubicBezTo>
                  <a:cubicBezTo>
                    <a:pt x="18843" y="11250"/>
                    <a:pt x="21600" y="11250"/>
                    <a:pt x="21600" y="11250"/>
                  </a:cubicBezTo>
                  <a:cubicBezTo>
                    <a:pt x="21600" y="11250"/>
                    <a:pt x="19302" y="21600"/>
                    <a:pt x="10570" y="21600"/>
                  </a:cubicBezTo>
                  <a:cubicBezTo>
                    <a:pt x="1379" y="21600"/>
                    <a:pt x="0" y="12600"/>
                    <a:pt x="0" y="12600"/>
                  </a:cubicBezTo>
                  <a:cubicBezTo>
                    <a:pt x="6434" y="11700"/>
                    <a:pt x="6434" y="11700"/>
                    <a:pt x="6434" y="11700"/>
                  </a:cubicBezTo>
                  <a:cubicBezTo>
                    <a:pt x="3677" y="2250"/>
                    <a:pt x="3677" y="2250"/>
                    <a:pt x="3677" y="2250"/>
                  </a:cubicBezTo>
                  <a:lnTo>
                    <a:pt x="16545" y="0"/>
                  </a:lnTo>
                  <a:close/>
                </a:path>
              </a:pathLst>
            </a:custGeom>
            <a:solidFill>
              <a:srgbClr val="F4A086"/>
            </a:solid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Quattrocento Sans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274" name="Google Shape;274;p1"/>
            <p:cNvSpPr/>
            <p:nvPr/>
          </p:nvSpPr>
          <p:spPr>
            <a:xfrm>
              <a:off x="4015770" y="1276352"/>
              <a:ext cx="100702" cy="138643"/>
            </a:xfrm>
            <a:custGeom>
              <a:avLst/>
              <a:gdLst/>
              <a:ahLst/>
              <a:cxnLst/>
              <a:rect l="l" t="t" r="r" b="b"/>
              <a:pathLst>
                <a:path w="19573" h="20506" extrusionOk="0">
                  <a:moveTo>
                    <a:pt x="18900" y="7693"/>
                  </a:moveTo>
                  <a:cubicBezTo>
                    <a:pt x="17357" y="0"/>
                    <a:pt x="17357" y="0"/>
                    <a:pt x="17357" y="0"/>
                  </a:cubicBezTo>
                  <a:cubicBezTo>
                    <a:pt x="0" y="5918"/>
                    <a:pt x="0" y="5918"/>
                    <a:pt x="0" y="5918"/>
                  </a:cubicBezTo>
                  <a:cubicBezTo>
                    <a:pt x="771" y="10652"/>
                    <a:pt x="771" y="10652"/>
                    <a:pt x="771" y="10652"/>
                  </a:cubicBezTo>
                  <a:cubicBezTo>
                    <a:pt x="771" y="10652"/>
                    <a:pt x="2314" y="21600"/>
                    <a:pt x="11571" y="20416"/>
                  </a:cubicBezTo>
                  <a:cubicBezTo>
                    <a:pt x="21600" y="18937"/>
                    <a:pt x="19671" y="7693"/>
                    <a:pt x="18900" y="7693"/>
                  </a:cubicBezTo>
                  <a:close/>
                </a:path>
              </a:pathLst>
            </a:custGeom>
            <a:solidFill>
              <a:srgbClr val="F8B68F"/>
            </a:solid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Quattrocento Sans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275" name="Google Shape;275;p1"/>
            <p:cNvSpPr/>
            <p:nvPr/>
          </p:nvSpPr>
          <p:spPr>
            <a:xfrm>
              <a:off x="4158645" y="1549402"/>
              <a:ext cx="101808" cy="177806"/>
            </a:xfrm>
            <a:custGeom>
              <a:avLst/>
              <a:gdLst/>
              <a:ahLst/>
              <a:cxnLst/>
              <a:rect l="l" t="t" r="r" b="b"/>
              <a:pathLst>
                <a:path w="20370" h="21600" extrusionOk="0">
                  <a:moveTo>
                    <a:pt x="17200" y="0"/>
                  </a:moveTo>
                  <a:cubicBezTo>
                    <a:pt x="19600" y="5339"/>
                    <a:pt x="19600" y="5339"/>
                    <a:pt x="19600" y="5339"/>
                  </a:cubicBezTo>
                  <a:cubicBezTo>
                    <a:pt x="21600" y="9222"/>
                    <a:pt x="19600" y="13348"/>
                    <a:pt x="14800" y="16018"/>
                  </a:cubicBezTo>
                  <a:cubicBezTo>
                    <a:pt x="3600" y="21600"/>
                    <a:pt x="3600" y="21600"/>
                    <a:pt x="3600" y="21600"/>
                  </a:cubicBezTo>
                  <a:cubicBezTo>
                    <a:pt x="0" y="15290"/>
                    <a:pt x="0" y="15290"/>
                    <a:pt x="0" y="15290"/>
                  </a:cubicBezTo>
                  <a:cubicBezTo>
                    <a:pt x="6400" y="11649"/>
                    <a:pt x="6400" y="11649"/>
                    <a:pt x="6400" y="11649"/>
                  </a:cubicBezTo>
                  <a:cubicBezTo>
                    <a:pt x="8400" y="10436"/>
                    <a:pt x="8800" y="8494"/>
                    <a:pt x="7600" y="6796"/>
                  </a:cubicBezTo>
                  <a:cubicBezTo>
                    <a:pt x="5600" y="3398"/>
                    <a:pt x="5600" y="3398"/>
                    <a:pt x="5600" y="3398"/>
                  </a:cubicBezTo>
                  <a:lnTo>
                    <a:pt x="17200" y="0"/>
                  </a:lnTo>
                  <a:close/>
                </a:path>
              </a:pathLst>
            </a:custGeom>
            <a:solidFill>
              <a:srgbClr val="F8B68F"/>
            </a:solid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Quattrocento Sans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276" name="Google Shape;276;p1"/>
            <p:cNvSpPr/>
            <p:nvPr/>
          </p:nvSpPr>
          <p:spPr>
            <a:xfrm>
              <a:off x="3935530" y="1562102"/>
              <a:ext cx="81833" cy="165106"/>
            </a:xfrm>
            <a:custGeom>
              <a:avLst/>
              <a:gdLst/>
              <a:ahLst/>
              <a:cxnLst/>
              <a:rect l="l" t="t" r="r" b="b"/>
              <a:pathLst>
                <a:path w="19880" h="21600" extrusionOk="0">
                  <a:moveTo>
                    <a:pt x="3189" y="0"/>
                  </a:moveTo>
                  <a:cubicBezTo>
                    <a:pt x="1225" y="2602"/>
                    <a:pt x="1225" y="2602"/>
                    <a:pt x="1225" y="2602"/>
                  </a:cubicBezTo>
                  <a:cubicBezTo>
                    <a:pt x="-1720" y="7807"/>
                    <a:pt x="735" y="13272"/>
                    <a:pt x="7607" y="16916"/>
                  </a:cubicBezTo>
                  <a:cubicBezTo>
                    <a:pt x="15953" y="21600"/>
                    <a:pt x="15953" y="21600"/>
                    <a:pt x="15953" y="21600"/>
                  </a:cubicBezTo>
                  <a:cubicBezTo>
                    <a:pt x="19880" y="10930"/>
                    <a:pt x="19880" y="10930"/>
                    <a:pt x="19880" y="10930"/>
                  </a:cubicBezTo>
                  <a:cubicBezTo>
                    <a:pt x="8098" y="0"/>
                    <a:pt x="8098" y="0"/>
                    <a:pt x="8098" y="0"/>
                  </a:cubicBezTo>
                  <a:lnTo>
                    <a:pt x="3189" y="0"/>
                  </a:lnTo>
                  <a:close/>
                </a:path>
              </a:pathLst>
            </a:custGeom>
            <a:solidFill>
              <a:srgbClr val="F8B68F"/>
            </a:solid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Quattrocento Sans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277" name="Google Shape;277;p1"/>
            <p:cNvSpPr/>
            <p:nvPr/>
          </p:nvSpPr>
          <p:spPr>
            <a:xfrm>
              <a:off x="3941157" y="1549402"/>
              <a:ext cx="36518" cy="50806"/>
            </a:xfrm>
            <a:custGeom>
              <a:avLst/>
              <a:gdLst/>
              <a:ahLst/>
              <a:cxnLst/>
              <a:rect l="l" t="t" r="r" b="b"/>
              <a:pathLst>
                <a:path w="21600" h="21600" extrusionOk="0">
                  <a:moveTo>
                    <a:pt x="0" y="13500"/>
                  </a:moveTo>
                  <a:lnTo>
                    <a:pt x="17843" y="21600"/>
                  </a:lnTo>
                  <a:lnTo>
                    <a:pt x="21600" y="0"/>
                  </a:lnTo>
                  <a:lnTo>
                    <a:pt x="4696" y="0"/>
                  </a:lnTo>
                  <a:lnTo>
                    <a:pt x="0" y="13500"/>
                  </a:lnTo>
                  <a:close/>
                </a:path>
              </a:pathLst>
            </a:custGeom>
            <a:solidFill>
              <a:srgbClr val="63C1C5"/>
            </a:solid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Quattrocento Sans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278" name="Google Shape;278;p1"/>
            <p:cNvSpPr/>
            <p:nvPr/>
          </p:nvSpPr>
          <p:spPr>
            <a:xfrm>
              <a:off x="3938260" y="1251243"/>
              <a:ext cx="187375" cy="424852"/>
            </a:xfrm>
            <a:custGeom>
              <a:avLst/>
              <a:gdLst/>
              <a:ahLst/>
              <a:cxnLst/>
              <a:rect l="l" t="t" r="r" b="b"/>
              <a:pathLst>
                <a:path w="20073" h="20870" extrusionOk="0">
                  <a:moveTo>
                    <a:pt x="8657" y="4862"/>
                  </a:moveTo>
                  <a:cubicBezTo>
                    <a:pt x="15073" y="5549"/>
                    <a:pt x="18495" y="2309"/>
                    <a:pt x="18495" y="2309"/>
                  </a:cubicBezTo>
                  <a:cubicBezTo>
                    <a:pt x="18495" y="2309"/>
                    <a:pt x="18281" y="2997"/>
                    <a:pt x="18922" y="3979"/>
                  </a:cubicBezTo>
                  <a:cubicBezTo>
                    <a:pt x="21061" y="2702"/>
                    <a:pt x="19564" y="1131"/>
                    <a:pt x="19564" y="1131"/>
                  </a:cubicBezTo>
                  <a:cubicBezTo>
                    <a:pt x="19564" y="1131"/>
                    <a:pt x="17853" y="-636"/>
                    <a:pt x="10368" y="248"/>
                  </a:cubicBezTo>
                  <a:cubicBezTo>
                    <a:pt x="1600" y="1229"/>
                    <a:pt x="103" y="6826"/>
                    <a:pt x="103" y="6826"/>
                  </a:cubicBezTo>
                  <a:cubicBezTo>
                    <a:pt x="103" y="6826"/>
                    <a:pt x="-539" y="8004"/>
                    <a:pt x="1600" y="9968"/>
                  </a:cubicBezTo>
                  <a:cubicBezTo>
                    <a:pt x="2241" y="10557"/>
                    <a:pt x="2241" y="11244"/>
                    <a:pt x="1386" y="11735"/>
                  </a:cubicBezTo>
                  <a:cubicBezTo>
                    <a:pt x="-539" y="12815"/>
                    <a:pt x="103" y="14189"/>
                    <a:pt x="103" y="14189"/>
                  </a:cubicBezTo>
                  <a:cubicBezTo>
                    <a:pt x="103" y="14189"/>
                    <a:pt x="103" y="14975"/>
                    <a:pt x="1600" y="15466"/>
                  </a:cubicBezTo>
                  <a:cubicBezTo>
                    <a:pt x="2883" y="15859"/>
                    <a:pt x="3311" y="16840"/>
                    <a:pt x="2883" y="17528"/>
                  </a:cubicBezTo>
                  <a:cubicBezTo>
                    <a:pt x="1813" y="19000"/>
                    <a:pt x="2669" y="19884"/>
                    <a:pt x="2669" y="19884"/>
                  </a:cubicBezTo>
                  <a:cubicBezTo>
                    <a:pt x="2669" y="19884"/>
                    <a:pt x="3311" y="20866"/>
                    <a:pt x="6518" y="20866"/>
                  </a:cubicBezTo>
                  <a:cubicBezTo>
                    <a:pt x="11223" y="20964"/>
                    <a:pt x="11223" y="19295"/>
                    <a:pt x="10796" y="18313"/>
                  </a:cubicBezTo>
                  <a:cubicBezTo>
                    <a:pt x="10582" y="17920"/>
                    <a:pt x="10796" y="17528"/>
                    <a:pt x="11223" y="17233"/>
                  </a:cubicBezTo>
                  <a:cubicBezTo>
                    <a:pt x="11865" y="16939"/>
                    <a:pt x="12507" y="16448"/>
                    <a:pt x="12507" y="15859"/>
                  </a:cubicBezTo>
                  <a:cubicBezTo>
                    <a:pt x="12507" y="15368"/>
                    <a:pt x="12079" y="14779"/>
                    <a:pt x="11651" y="14288"/>
                  </a:cubicBezTo>
                  <a:cubicBezTo>
                    <a:pt x="11010" y="13699"/>
                    <a:pt x="11010" y="13011"/>
                    <a:pt x="11865" y="12520"/>
                  </a:cubicBezTo>
                  <a:cubicBezTo>
                    <a:pt x="13148" y="11735"/>
                    <a:pt x="14645" y="10262"/>
                    <a:pt x="13790" y="9280"/>
                  </a:cubicBezTo>
                  <a:cubicBezTo>
                    <a:pt x="12293" y="7611"/>
                    <a:pt x="9940" y="7120"/>
                    <a:pt x="8657" y="4862"/>
                  </a:cubicBezTo>
                  <a:close/>
                </a:path>
              </a:pathLst>
            </a:custGeom>
            <a:solidFill>
              <a:srgbClr val="212B53"/>
            </a:solid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Quattrocento Sans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279" name="Google Shape;279;p1"/>
            <p:cNvSpPr/>
            <p:nvPr/>
          </p:nvSpPr>
          <p:spPr>
            <a:xfrm>
              <a:off x="3988782" y="1609727"/>
              <a:ext cx="222256" cy="13176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Quattrocento Sans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280" name="Google Shape;280;p1"/>
            <p:cNvSpPr/>
            <p:nvPr/>
          </p:nvSpPr>
          <p:spPr>
            <a:xfrm>
              <a:off x="3988782" y="1735140"/>
              <a:ext cx="222256" cy="12706"/>
            </a:xfrm>
            <a:prstGeom prst="rect">
              <a:avLst/>
            </a:prstGeom>
            <a:solidFill>
              <a:srgbClr val="CBB8CD"/>
            </a:solid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Quattrocento Sans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281" name="Google Shape;281;p1"/>
            <p:cNvSpPr/>
            <p:nvPr/>
          </p:nvSpPr>
          <p:spPr>
            <a:xfrm>
              <a:off x="4090382" y="1654177"/>
              <a:ext cx="19061" cy="17475"/>
            </a:xfrm>
            <a:prstGeom prst="ellipse">
              <a:avLst/>
            </a:prstGeom>
            <a:solidFill>
              <a:srgbClr val="6ABFC2"/>
            </a:solid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Quattrocento Sans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282" name="Google Shape;282;p1"/>
            <p:cNvSpPr/>
            <p:nvPr/>
          </p:nvSpPr>
          <p:spPr>
            <a:xfrm>
              <a:off x="4011007" y="1679970"/>
              <a:ext cx="359262" cy="148838"/>
            </a:xfrm>
            <a:custGeom>
              <a:avLst/>
              <a:gdLst/>
              <a:ahLst/>
              <a:cxnLst/>
              <a:rect l="l" t="t" r="r" b="b"/>
              <a:pathLst>
                <a:path w="20116" h="15343" extrusionOk="0">
                  <a:moveTo>
                    <a:pt x="20033" y="2589"/>
                  </a:moveTo>
                  <a:cubicBezTo>
                    <a:pt x="21600" y="11434"/>
                    <a:pt x="448" y="15343"/>
                    <a:pt x="448" y="15343"/>
                  </a:cubicBezTo>
                  <a:cubicBezTo>
                    <a:pt x="0" y="10406"/>
                    <a:pt x="0" y="10406"/>
                    <a:pt x="0" y="10406"/>
                  </a:cubicBezTo>
                  <a:cubicBezTo>
                    <a:pt x="0" y="10406"/>
                    <a:pt x="18466" y="-6257"/>
                    <a:pt x="20033" y="2589"/>
                  </a:cubicBezTo>
                  <a:close/>
                </a:path>
              </a:pathLst>
            </a:custGeom>
            <a:solidFill>
              <a:srgbClr val="212B53"/>
            </a:solid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Quattrocento Sans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283" name="Google Shape;283;p1"/>
            <p:cNvSpPr/>
            <p:nvPr/>
          </p:nvSpPr>
          <p:spPr>
            <a:xfrm>
              <a:off x="3931632" y="1793877"/>
              <a:ext cx="65093" cy="39694"/>
            </a:xfrm>
            <a:custGeom>
              <a:avLst/>
              <a:gdLst/>
              <a:ahLst/>
              <a:cxnLst/>
              <a:rect l="l" t="t" r="r" b="b"/>
              <a:pathLst>
                <a:path w="21600" h="21600" extrusionOk="0">
                  <a:moveTo>
                    <a:pt x="21600" y="19008"/>
                  </a:moveTo>
                  <a:lnTo>
                    <a:pt x="3688" y="21600"/>
                  </a:lnTo>
                  <a:lnTo>
                    <a:pt x="0" y="14688"/>
                  </a:lnTo>
                  <a:lnTo>
                    <a:pt x="1580" y="4320"/>
                  </a:lnTo>
                  <a:lnTo>
                    <a:pt x="18966" y="0"/>
                  </a:lnTo>
                  <a:lnTo>
                    <a:pt x="21600" y="19008"/>
                  </a:lnTo>
                  <a:close/>
                </a:path>
              </a:pathLst>
            </a:custGeom>
            <a:solidFill>
              <a:srgbClr val="F8B68F"/>
            </a:solid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Quattrocento Sans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284" name="Google Shape;284;p1"/>
            <p:cNvSpPr/>
            <p:nvPr/>
          </p:nvSpPr>
          <p:spPr>
            <a:xfrm>
              <a:off x="3847495" y="1790129"/>
              <a:ext cx="95256" cy="51862"/>
            </a:xfrm>
            <a:custGeom>
              <a:avLst/>
              <a:gdLst/>
              <a:ahLst/>
              <a:cxnLst/>
              <a:rect l="l" t="t" r="r" b="b"/>
              <a:pathLst>
                <a:path w="21600" h="20159" extrusionOk="0">
                  <a:moveTo>
                    <a:pt x="21600" y="4387"/>
                  </a:moveTo>
                  <a:cubicBezTo>
                    <a:pt x="9000" y="1301"/>
                    <a:pt x="9000" y="1301"/>
                    <a:pt x="9000" y="1301"/>
                  </a:cubicBezTo>
                  <a:cubicBezTo>
                    <a:pt x="9000" y="1301"/>
                    <a:pt x="4050" y="-1013"/>
                    <a:pt x="0" y="530"/>
                  </a:cubicBezTo>
                  <a:cubicBezTo>
                    <a:pt x="0" y="19816"/>
                    <a:pt x="0" y="19816"/>
                    <a:pt x="0" y="19816"/>
                  </a:cubicBezTo>
                  <a:cubicBezTo>
                    <a:pt x="3150" y="20587"/>
                    <a:pt x="6300" y="19816"/>
                    <a:pt x="6300" y="19816"/>
                  </a:cubicBezTo>
                  <a:cubicBezTo>
                    <a:pt x="21600" y="16730"/>
                    <a:pt x="21600" y="16730"/>
                    <a:pt x="21600" y="16730"/>
                  </a:cubicBezTo>
                  <a:cubicBezTo>
                    <a:pt x="21150" y="15958"/>
                    <a:pt x="21150" y="15958"/>
                    <a:pt x="21150" y="15958"/>
                  </a:cubicBezTo>
                  <a:cubicBezTo>
                    <a:pt x="19800" y="12101"/>
                    <a:pt x="19800" y="7473"/>
                    <a:pt x="21600" y="4387"/>
                  </a:cubicBezTo>
                  <a:close/>
                </a:path>
              </a:pathLst>
            </a:custGeom>
            <a:solidFill>
              <a:srgbClr val="01898C"/>
            </a:solid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Quattrocento Sans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285" name="Google Shape;285;p1"/>
            <p:cNvSpPr/>
            <p:nvPr/>
          </p:nvSpPr>
          <p:spPr>
            <a:xfrm>
              <a:off x="3817520" y="1790702"/>
              <a:ext cx="29981" cy="50806"/>
            </a:xfrm>
            <a:custGeom>
              <a:avLst/>
              <a:gdLst/>
              <a:ahLst/>
              <a:cxnLst/>
              <a:rect l="l" t="t" r="r" b="b"/>
              <a:pathLst>
                <a:path w="18539" h="21600" extrusionOk="0">
                  <a:moveTo>
                    <a:pt x="751" y="9504"/>
                  </a:moveTo>
                  <a:cubicBezTo>
                    <a:pt x="3292" y="3456"/>
                    <a:pt x="10915" y="864"/>
                    <a:pt x="18539" y="0"/>
                  </a:cubicBezTo>
                  <a:cubicBezTo>
                    <a:pt x="18539" y="21600"/>
                    <a:pt x="18539" y="21600"/>
                    <a:pt x="18539" y="21600"/>
                  </a:cubicBezTo>
                  <a:cubicBezTo>
                    <a:pt x="8374" y="20736"/>
                    <a:pt x="-3061" y="18144"/>
                    <a:pt x="751" y="950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Quattrocento Sans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286" name="Google Shape;286;p1"/>
            <p:cNvSpPr/>
            <p:nvPr/>
          </p:nvSpPr>
          <p:spPr>
            <a:xfrm>
              <a:off x="3906232" y="1803402"/>
              <a:ext cx="12706" cy="2223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Quattrocento Sans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287" name="Google Shape;287;p1"/>
            <p:cNvSpPr/>
            <p:nvPr/>
          </p:nvSpPr>
          <p:spPr>
            <a:xfrm>
              <a:off x="3892738" y="1803402"/>
              <a:ext cx="12706" cy="2223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Quattrocento Sans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288" name="Google Shape;288;p1"/>
            <p:cNvSpPr/>
            <p:nvPr/>
          </p:nvSpPr>
          <p:spPr>
            <a:xfrm>
              <a:off x="3985607" y="1773240"/>
              <a:ext cx="34931" cy="68269"/>
            </a:xfrm>
            <a:custGeom>
              <a:avLst/>
              <a:gdLst/>
              <a:ahLst/>
              <a:cxnLst/>
              <a:rect l="l" t="t" r="r" b="b"/>
              <a:pathLst>
                <a:path w="21600" h="21600" extrusionOk="0">
                  <a:moveTo>
                    <a:pt x="15709" y="0"/>
                  </a:moveTo>
                  <a:lnTo>
                    <a:pt x="21600" y="20093"/>
                  </a:lnTo>
                  <a:lnTo>
                    <a:pt x="6873" y="21600"/>
                  </a:lnTo>
                  <a:lnTo>
                    <a:pt x="0" y="2512"/>
                  </a:lnTo>
                  <a:lnTo>
                    <a:pt x="15709" y="0"/>
                  </a:lnTo>
                  <a:close/>
                </a:path>
              </a:pathLst>
            </a:custGeom>
            <a:solidFill>
              <a:srgbClr val="63C1C5"/>
            </a:solid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Quattrocento Sans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289" name="Google Shape;289;p1"/>
            <p:cNvSpPr/>
            <p:nvPr/>
          </p:nvSpPr>
          <p:spPr>
            <a:xfrm>
              <a:off x="4112178" y="1322237"/>
              <a:ext cx="17132" cy="24121"/>
            </a:xfrm>
            <a:custGeom>
              <a:avLst/>
              <a:gdLst/>
              <a:ahLst/>
              <a:cxnLst/>
              <a:rect l="l" t="t" r="r" b="b"/>
              <a:pathLst>
                <a:path w="19419" h="19300" extrusionOk="0">
                  <a:moveTo>
                    <a:pt x="847" y="8107"/>
                  </a:moveTo>
                  <a:cubicBezTo>
                    <a:pt x="-1313" y="12736"/>
                    <a:pt x="847" y="17364"/>
                    <a:pt x="5167" y="18907"/>
                  </a:cubicBezTo>
                  <a:cubicBezTo>
                    <a:pt x="9487" y="20450"/>
                    <a:pt x="15967" y="17364"/>
                    <a:pt x="18127" y="11193"/>
                  </a:cubicBezTo>
                  <a:cubicBezTo>
                    <a:pt x="20287" y="6564"/>
                    <a:pt x="20287" y="1936"/>
                    <a:pt x="13807" y="393"/>
                  </a:cubicBezTo>
                  <a:cubicBezTo>
                    <a:pt x="9487" y="-1150"/>
                    <a:pt x="5167" y="1936"/>
                    <a:pt x="847" y="8107"/>
                  </a:cubicBezTo>
                  <a:close/>
                </a:path>
              </a:pathLst>
            </a:custGeom>
            <a:solidFill>
              <a:srgbClr val="F8B68F"/>
            </a:solid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Quattrocento Sans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290" name="Google Shape;290;p1"/>
            <p:cNvSpPr/>
            <p:nvPr/>
          </p:nvSpPr>
          <p:spPr>
            <a:xfrm>
              <a:off x="3818329" y="1679970"/>
              <a:ext cx="357784" cy="148838"/>
            </a:xfrm>
            <a:custGeom>
              <a:avLst/>
              <a:gdLst/>
              <a:ahLst/>
              <a:cxnLst/>
              <a:rect l="l" t="t" r="r" b="b"/>
              <a:pathLst>
                <a:path w="20116" h="15343" extrusionOk="0">
                  <a:moveTo>
                    <a:pt x="83" y="2589"/>
                  </a:moveTo>
                  <a:cubicBezTo>
                    <a:pt x="-1484" y="11434"/>
                    <a:pt x="19668" y="15343"/>
                    <a:pt x="19668" y="15343"/>
                  </a:cubicBezTo>
                  <a:cubicBezTo>
                    <a:pt x="20116" y="10406"/>
                    <a:pt x="20116" y="10406"/>
                    <a:pt x="20116" y="10406"/>
                  </a:cubicBezTo>
                  <a:cubicBezTo>
                    <a:pt x="20116" y="10406"/>
                    <a:pt x="1650" y="-6257"/>
                    <a:pt x="83" y="2589"/>
                  </a:cubicBezTo>
                  <a:close/>
                </a:path>
              </a:pathLst>
            </a:custGeom>
            <a:solidFill>
              <a:srgbClr val="212B53"/>
            </a:solid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Quattrocento Sans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291" name="Google Shape;291;p1"/>
            <p:cNvSpPr/>
            <p:nvPr/>
          </p:nvSpPr>
          <p:spPr>
            <a:xfrm>
              <a:off x="4190395" y="1793877"/>
              <a:ext cx="63506" cy="39694"/>
            </a:xfrm>
            <a:custGeom>
              <a:avLst/>
              <a:gdLst/>
              <a:ahLst/>
              <a:cxnLst/>
              <a:rect l="l" t="t" r="r" b="b"/>
              <a:pathLst>
                <a:path w="21600" h="21600" extrusionOk="0">
                  <a:moveTo>
                    <a:pt x="0" y="19008"/>
                  </a:moveTo>
                  <a:lnTo>
                    <a:pt x="18360" y="21600"/>
                  </a:lnTo>
                  <a:lnTo>
                    <a:pt x="21600" y="14688"/>
                  </a:lnTo>
                  <a:lnTo>
                    <a:pt x="20520" y="4320"/>
                  </a:lnTo>
                  <a:lnTo>
                    <a:pt x="2700" y="0"/>
                  </a:lnTo>
                  <a:lnTo>
                    <a:pt x="0" y="19008"/>
                  </a:lnTo>
                  <a:close/>
                </a:path>
              </a:pathLst>
            </a:custGeom>
            <a:solidFill>
              <a:srgbClr val="F8B68F"/>
            </a:solid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Quattrocento Sans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292" name="Google Shape;292;p1"/>
            <p:cNvSpPr/>
            <p:nvPr/>
          </p:nvSpPr>
          <p:spPr>
            <a:xfrm>
              <a:off x="4244370" y="1790129"/>
              <a:ext cx="96843" cy="51862"/>
            </a:xfrm>
            <a:custGeom>
              <a:avLst/>
              <a:gdLst/>
              <a:ahLst/>
              <a:cxnLst/>
              <a:rect l="l" t="t" r="r" b="b"/>
              <a:pathLst>
                <a:path w="21600" h="20159" extrusionOk="0">
                  <a:moveTo>
                    <a:pt x="21600" y="530"/>
                  </a:moveTo>
                  <a:cubicBezTo>
                    <a:pt x="17550" y="-1013"/>
                    <a:pt x="12600" y="1301"/>
                    <a:pt x="12600" y="1301"/>
                  </a:cubicBezTo>
                  <a:cubicBezTo>
                    <a:pt x="0" y="4387"/>
                    <a:pt x="0" y="4387"/>
                    <a:pt x="0" y="4387"/>
                  </a:cubicBezTo>
                  <a:cubicBezTo>
                    <a:pt x="1800" y="7473"/>
                    <a:pt x="1800" y="12101"/>
                    <a:pt x="450" y="15958"/>
                  </a:cubicBezTo>
                  <a:cubicBezTo>
                    <a:pt x="0" y="16730"/>
                    <a:pt x="0" y="16730"/>
                    <a:pt x="0" y="16730"/>
                  </a:cubicBezTo>
                  <a:cubicBezTo>
                    <a:pt x="15300" y="19816"/>
                    <a:pt x="15300" y="19816"/>
                    <a:pt x="15300" y="19816"/>
                  </a:cubicBezTo>
                  <a:cubicBezTo>
                    <a:pt x="15300" y="19816"/>
                    <a:pt x="18450" y="20587"/>
                    <a:pt x="21600" y="19816"/>
                  </a:cubicBezTo>
                  <a:lnTo>
                    <a:pt x="21600" y="530"/>
                  </a:lnTo>
                  <a:close/>
                </a:path>
              </a:pathLst>
            </a:custGeom>
            <a:solidFill>
              <a:srgbClr val="01898C"/>
            </a:solid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Quattrocento Sans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293" name="Google Shape;293;p1"/>
            <p:cNvSpPr/>
            <p:nvPr/>
          </p:nvSpPr>
          <p:spPr>
            <a:xfrm>
              <a:off x="4341207" y="1790702"/>
              <a:ext cx="28619" cy="50806"/>
            </a:xfrm>
            <a:custGeom>
              <a:avLst/>
              <a:gdLst/>
              <a:ahLst/>
              <a:cxnLst/>
              <a:rect l="l" t="t" r="r" b="b"/>
              <a:pathLst>
                <a:path w="18539" h="21600" extrusionOk="0">
                  <a:moveTo>
                    <a:pt x="17788" y="9504"/>
                  </a:moveTo>
                  <a:cubicBezTo>
                    <a:pt x="15247" y="3456"/>
                    <a:pt x="7624" y="864"/>
                    <a:pt x="0" y="0"/>
                  </a:cubicBezTo>
                  <a:cubicBezTo>
                    <a:pt x="0" y="21600"/>
                    <a:pt x="0" y="21600"/>
                    <a:pt x="0" y="21600"/>
                  </a:cubicBezTo>
                  <a:cubicBezTo>
                    <a:pt x="10165" y="20736"/>
                    <a:pt x="21600" y="18144"/>
                    <a:pt x="17788" y="950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Quattrocento Sans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294" name="Google Shape;294;p1"/>
            <p:cNvSpPr/>
            <p:nvPr/>
          </p:nvSpPr>
          <p:spPr>
            <a:xfrm>
              <a:off x="4269770" y="1803402"/>
              <a:ext cx="12706" cy="2223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Quattrocento Sans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295" name="Google Shape;295;p1"/>
            <p:cNvSpPr/>
            <p:nvPr/>
          </p:nvSpPr>
          <p:spPr>
            <a:xfrm>
              <a:off x="4282469" y="1803402"/>
              <a:ext cx="12706" cy="2223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Quattrocento Sans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296" name="Google Shape;296;p1"/>
            <p:cNvSpPr/>
            <p:nvPr/>
          </p:nvSpPr>
          <p:spPr>
            <a:xfrm>
              <a:off x="4166582" y="1773240"/>
              <a:ext cx="36518" cy="68269"/>
            </a:xfrm>
            <a:custGeom>
              <a:avLst/>
              <a:gdLst/>
              <a:ahLst/>
              <a:cxnLst/>
              <a:rect l="l" t="t" r="r" b="b"/>
              <a:pathLst>
                <a:path w="21600" h="21600" extrusionOk="0">
                  <a:moveTo>
                    <a:pt x="5635" y="0"/>
                  </a:moveTo>
                  <a:lnTo>
                    <a:pt x="0" y="20093"/>
                  </a:lnTo>
                  <a:lnTo>
                    <a:pt x="14087" y="21600"/>
                  </a:lnTo>
                  <a:lnTo>
                    <a:pt x="21600" y="2512"/>
                  </a:lnTo>
                  <a:lnTo>
                    <a:pt x="5635" y="0"/>
                  </a:lnTo>
                  <a:close/>
                </a:path>
              </a:pathLst>
            </a:custGeom>
            <a:solidFill>
              <a:srgbClr val="63C1C5"/>
            </a:solid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Quattrocento Sans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297" name="Google Shape;297;p1"/>
            <p:cNvSpPr/>
            <p:nvPr/>
          </p:nvSpPr>
          <p:spPr>
            <a:xfrm>
              <a:off x="1967892" y="1041821"/>
              <a:ext cx="1509721" cy="305556"/>
            </a:xfrm>
            <a:custGeom>
              <a:avLst/>
              <a:gdLst/>
              <a:ahLst/>
              <a:cxnLst/>
              <a:rect l="l" t="t" r="r" b="b"/>
              <a:pathLst>
                <a:path w="21600" h="21600" extrusionOk="0">
                  <a:moveTo>
                    <a:pt x="21600" y="10800"/>
                  </a:moveTo>
                  <a:cubicBezTo>
                    <a:pt x="21600" y="4800"/>
                    <a:pt x="16768" y="0"/>
                    <a:pt x="10820" y="0"/>
                  </a:cubicBezTo>
                  <a:cubicBezTo>
                    <a:pt x="10800" y="0"/>
                    <a:pt x="10800" y="0"/>
                    <a:pt x="10800" y="0"/>
                  </a:cubicBezTo>
                  <a:cubicBezTo>
                    <a:pt x="10800" y="0"/>
                    <a:pt x="10800" y="0"/>
                    <a:pt x="10800" y="0"/>
                  </a:cubicBezTo>
                  <a:cubicBezTo>
                    <a:pt x="10800" y="0"/>
                    <a:pt x="10800" y="0"/>
                    <a:pt x="10800" y="0"/>
                  </a:cubicBezTo>
                  <a:cubicBezTo>
                    <a:pt x="10780" y="0"/>
                    <a:pt x="10780" y="0"/>
                    <a:pt x="10780" y="0"/>
                  </a:cubicBezTo>
                  <a:cubicBezTo>
                    <a:pt x="4832" y="0"/>
                    <a:pt x="0" y="4800"/>
                    <a:pt x="0" y="10800"/>
                  </a:cubicBezTo>
                  <a:cubicBezTo>
                    <a:pt x="0" y="16700"/>
                    <a:pt x="4832" y="21600"/>
                    <a:pt x="1078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0820" y="21600"/>
                    <a:pt x="10820" y="21600"/>
                    <a:pt x="10820" y="21600"/>
                  </a:cubicBezTo>
                  <a:cubicBezTo>
                    <a:pt x="16768" y="21600"/>
                    <a:pt x="21600" y="16700"/>
                    <a:pt x="21600" y="10800"/>
                  </a:cubicBezTo>
                  <a:close/>
                </a:path>
              </a:pathLst>
            </a:custGeom>
            <a:solidFill>
              <a:srgbClr val="005A7E"/>
            </a:solid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Quattrocento Sans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</p:grpSp>
      <p:pic>
        <p:nvPicPr>
          <p:cNvPr id="298" name="Google Shape;298;p1" descr="Google Shape;292;p1"/>
          <p:cNvPicPr preferRelativeResize="0"/>
          <p:nvPr/>
        </p:nvPicPr>
        <p:blipFill rotWithShape="1">
          <a:blip r:embed="rId4">
            <a:alphaModFix/>
          </a:blip>
          <a:srcRect l="18137" t="42608" r="18137" b="40823"/>
          <a:stretch/>
        </p:blipFill>
        <p:spPr>
          <a:xfrm>
            <a:off x="10172598" y="162526"/>
            <a:ext cx="2004376" cy="52109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3" name="Google Shape;303;p2"/>
          <p:cNvGrpSpPr/>
          <p:nvPr/>
        </p:nvGrpSpPr>
        <p:grpSpPr>
          <a:xfrm>
            <a:off x="5211460" y="-4"/>
            <a:ext cx="6980542" cy="2703074"/>
            <a:chOff x="-2" y="0"/>
            <a:chExt cx="6980541" cy="2703073"/>
          </a:xfrm>
        </p:grpSpPr>
        <p:sp>
          <p:nvSpPr>
            <p:cNvPr id="304" name="Google Shape;304;p2"/>
            <p:cNvSpPr/>
            <p:nvPr/>
          </p:nvSpPr>
          <p:spPr>
            <a:xfrm rot="-5400000">
              <a:off x="2138732" y="-2138734"/>
              <a:ext cx="2703073" cy="6980541"/>
            </a:xfrm>
            <a:custGeom>
              <a:avLst/>
              <a:gdLst/>
              <a:ahLst/>
              <a:cxnLst/>
              <a:rect l="l" t="t" r="r" b="b"/>
              <a:pathLst>
                <a:path w="21600" h="21600" extrusionOk="0">
                  <a:moveTo>
                    <a:pt x="0" y="21600"/>
                  </a:moveTo>
                  <a:lnTo>
                    <a:pt x="21600" y="0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1400"/>
                <a:buFont typeface="Quattrocento Sans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pic>
          <p:nvPicPr>
            <p:cNvPr id="305" name="Google Shape;305;p2" descr="Google Shape;604;p3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4740551" y="282511"/>
              <a:ext cx="1607651" cy="1042804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306" name="Google Shape;306;p2"/>
          <p:cNvGrpSpPr/>
          <p:nvPr/>
        </p:nvGrpSpPr>
        <p:grpSpPr>
          <a:xfrm>
            <a:off x="-3" y="-15885"/>
            <a:ext cx="2030222" cy="2537537"/>
            <a:chOff x="-1" y="-1"/>
            <a:chExt cx="2030220" cy="2537536"/>
          </a:xfrm>
        </p:grpSpPr>
        <p:grpSp>
          <p:nvGrpSpPr>
            <p:cNvPr id="307" name="Google Shape;307;p2"/>
            <p:cNvGrpSpPr/>
            <p:nvPr/>
          </p:nvGrpSpPr>
          <p:grpSpPr>
            <a:xfrm>
              <a:off x="2875" y="-1"/>
              <a:ext cx="966975" cy="1327273"/>
              <a:chOff x="0" y="0"/>
              <a:chExt cx="966973" cy="1327271"/>
            </a:xfrm>
          </p:grpSpPr>
          <p:sp>
            <p:nvSpPr>
              <p:cNvPr id="308" name="Google Shape;308;p2"/>
              <p:cNvSpPr/>
              <p:nvPr/>
            </p:nvSpPr>
            <p:spPr>
              <a:xfrm rot="10800000">
                <a:off x="1" y="0"/>
                <a:ext cx="737271" cy="971286"/>
              </a:xfrm>
              <a:custGeom>
                <a:avLst/>
                <a:gdLst/>
                <a:ahLst/>
                <a:cxnLst/>
                <a:rect l="l" t="t" r="r" b="b"/>
                <a:pathLst>
                  <a:path w="15071" h="21600" extrusionOk="0">
                    <a:moveTo>
                      <a:pt x="5223" y="21600"/>
                    </a:moveTo>
                    <a:cubicBezTo>
                      <a:pt x="5223" y="21600"/>
                      <a:pt x="-6529" y="14853"/>
                      <a:pt x="5223" y="5021"/>
                    </a:cubicBezTo>
                    <a:cubicBezTo>
                      <a:pt x="7101" y="3454"/>
                      <a:pt x="10117" y="1963"/>
                      <a:pt x="13378" y="653"/>
                    </a:cubicBezTo>
                    <a:lnTo>
                      <a:pt x="15071" y="0"/>
                    </a:lnTo>
                    <a:lnTo>
                      <a:pt x="15071" y="2259"/>
                    </a:lnTo>
                    <a:lnTo>
                      <a:pt x="13451" y="3148"/>
                    </a:lnTo>
                    <a:cubicBezTo>
                      <a:pt x="10300" y="4929"/>
                      <a:pt x="7476" y="6804"/>
                      <a:pt x="5930" y="8491"/>
                    </a:cubicBezTo>
                    <a:cubicBezTo>
                      <a:pt x="-432" y="15431"/>
                      <a:pt x="5223" y="21600"/>
                      <a:pt x="5223" y="21600"/>
                    </a:cubicBezTo>
                    <a:close/>
                  </a:path>
                </a:pathLst>
              </a:custGeom>
              <a:solidFill>
                <a:srgbClr val="05A2E1"/>
              </a:solidFill>
              <a:ln>
                <a:noFill/>
              </a:ln>
            </p:spPr>
            <p:txBody>
              <a:bodyPr spcFirstLastPara="1" wrap="square" lIns="0" tIns="0" rIns="0" bIns="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Quattrocento Sans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Helvetica Neue"/>
                  <a:ea typeface="Helvetica Neue"/>
                  <a:cs typeface="Helvetica Neue"/>
                  <a:sym typeface="Helvetica Neue"/>
                </a:endParaRPr>
              </a:p>
            </p:txBody>
          </p:sp>
          <p:sp>
            <p:nvSpPr>
              <p:cNvPr id="309" name="Google Shape;309;p2"/>
              <p:cNvSpPr/>
              <p:nvPr/>
            </p:nvSpPr>
            <p:spPr>
              <a:xfrm rot="10800000">
                <a:off x="1" y="345288"/>
                <a:ext cx="903693" cy="817328"/>
              </a:xfrm>
              <a:custGeom>
                <a:avLst/>
                <a:gdLst/>
                <a:ahLst/>
                <a:cxnLst/>
                <a:rect l="l" t="t" r="r" b="b"/>
                <a:pathLst>
                  <a:path w="16414" h="21600" extrusionOk="0">
                    <a:moveTo>
                      <a:pt x="1404" y="21600"/>
                    </a:moveTo>
                    <a:cubicBezTo>
                      <a:pt x="1404" y="21600"/>
                      <a:pt x="-5186" y="10604"/>
                      <a:pt x="10190" y="2356"/>
                    </a:cubicBezTo>
                    <a:cubicBezTo>
                      <a:pt x="11529" y="1648"/>
                      <a:pt x="13215" y="995"/>
                      <a:pt x="15071" y="403"/>
                    </a:cubicBezTo>
                    <a:lnTo>
                      <a:pt x="16414" y="0"/>
                    </a:lnTo>
                    <a:lnTo>
                      <a:pt x="16414" y="2873"/>
                    </a:lnTo>
                    <a:lnTo>
                      <a:pt x="15422" y="3359"/>
                    </a:lnTo>
                    <a:cubicBezTo>
                      <a:pt x="12583" y="4819"/>
                      <a:pt x="9955" y="6480"/>
                      <a:pt x="7994" y="8313"/>
                    </a:cubicBezTo>
                    <a:cubicBezTo>
                      <a:pt x="1482" y="14384"/>
                      <a:pt x="1404" y="21600"/>
                      <a:pt x="1404" y="21600"/>
                    </a:cubicBezTo>
                    <a:close/>
                  </a:path>
                </a:pathLst>
              </a:custGeom>
              <a:solidFill>
                <a:srgbClr val="05A2E1"/>
              </a:solidFill>
              <a:ln>
                <a:noFill/>
              </a:ln>
            </p:spPr>
            <p:txBody>
              <a:bodyPr spcFirstLastPara="1" wrap="square" lIns="0" tIns="0" rIns="0" bIns="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Quattrocento Sans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Helvetica Neue"/>
                  <a:ea typeface="Helvetica Neue"/>
                  <a:cs typeface="Helvetica Neue"/>
                  <a:sym typeface="Helvetica Neue"/>
                </a:endParaRPr>
              </a:p>
            </p:txBody>
          </p:sp>
          <p:sp>
            <p:nvSpPr>
              <p:cNvPr id="310" name="Google Shape;310;p2"/>
              <p:cNvSpPr/>
              <p:nvPr/>
            </p:nvSpPr>
            <p:spPr>
              <a:xfrm rot="10800000">
                <a:off x="0" y="640271"/>
                <a:ext cx="966973" cy="687000"/>
              </a:xfrm>
              <a:custGeom>
                <a:avLst/>
                <a:gdLst/>
                <a:ahLst/>
                <a:cxnLst/>
                <a:rect l="l" t="t" r="r" b="b"/>
                <a:pathLst>
                  <a:path w="20293" h="21600" extrusionOk="0">
                    <a:moveTo>
                      <a:pt x="52" y="21600"/>
                    </a:moveTo>
                    <a:cubicBezTo>
                      <a:pt x="52" y="21600"/>
                      <a:pt x="-1307" y="10169"/>
                      <a:pt x="9837" y="3636"/>
                    </a:cubicBezTo>
                    <a:cubicBezTo>
                      <a:pt x="12963" y="1799"/>
                      <a:pt x="16497" y="727"/>
                      <a:pt x="19693" y="105"/>
                    </a:cubicBezTo>
                    <a:lnTo>
                      <a:pt x="20293" y="0"/>
                    </a:lnTo>
                    <a:lnTo>
                      <a:pt x="20293" y="2055"/>
                    </a:lnTo>
                    <a:lnTo>
                      <a:pt x="19023" y="2546"/>
                    </a:lnTo>
                    <a:cubicBezTo>
                      <a:pt x="16482" y="3562"/>
                      <a:pt x="13778" y="4827"/>
                      <a:pt x="11287" y="6358"/>
                    </a:cubicBezTo>
                    <a:cubicBezTo>
                      <a:pt x="596" y="12890"/>
                      <a:pt x="52" y="21600"/>
                      <a:pt x="52" y="21600"/>
                    </a:cubicBezTo>
                    <a:close/>
                  </a:path>
                </a:pathLst>
              </a:custGeom>
              <a:solidFill>
                <a:srgbClr val="05A2E1"/>
              </a:solidFill>
              <a:ln>
                <a:noFill/>
              </a:ln>
            </p:spPr>
            <p:txBody>
              <a:bodyPr spcFirstLastPara="1" wrap="square" lIns="0" tIns="0" rIns="0" bIns="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Quattrocento Sans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Helvetica Neue"/>
                  <a:ea typeface="Helvetica Neue"/>
                  <a:cs typeface="Helvetica Neue"/>
                  <a:sym typeface="Helvetica Neue"/>
                </a:endParaRPr>
              </a:p>
            </p:txBody>
          </p:sp>
          <p:sp>
            <p:nvSpPr>
              <p:cNvPr id="311" name="Google Shape;311;p2"/>
              <p:cNvSpPr/>
              <p:nvPr/>
            </p:nvSpPr>
            <p:spPr>
              <a:xfrm>
                <a:off x="220694" y="1038558"/>
                <a:ext cx="172017" cy="172017"/>
              </a:xfrm>
              <a:prstGeom prst="ellipse">
                <a:avLst/>
              </a:prstGeom>
              <a:solidFill>
                <a:srgbClr val="05A2E1"/>
              </a:solidFill>
              <a:ln w="73025" cap="flat" cmpd="sng">
                <a:solidFill>
                  <a:schemeClr val="accent1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0" tIns="0" rIns="0" bIns="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FFFFFF"/>
                  </a:buClr>
                  <a:buSzPts val="1400"/>
                  <a:buFont typeface="Quattrocento Sans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Helvetica Neue"/>
                  <a:ea typeface="Helvetica Neue"/>
                  <a:cs typeface="Helvetica Neue"/>
                  <a:sym typeface="Helvetica Neue"/>
                </a:endParaRPr>
              </a:p>
            </p:txBody>
          </p:sp>
          <p:sp>
            <p:nvSpPr>
              <p:cNvPr id="312" name="Google Shape;312;p2"/>
              <p:cNvSpPr/>
              <p:nvPr/>
            </p:nvSpPr>
            <p:spPr>
              <a:xfrm>
                <a:off x="591199" y="504331"/>
                <a:ext cx="172017" cy="172017"/>
              </a:xfrm>
              <a:prstGeom prst="ellipse">
                <a:avLst/>
              </a:prstGeom>
              <a:solidFill>
                <a:srgbClr val="05A2E1"/>
              </a:solidFill>
              <a:ln w="73025" cap="flat" cmpd="sng">
                <a:solidFill>
                  <a:schemeClr val="accent1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0" tIns="0" rIns="0" bIns="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FFFFFF"/>
                  </a:buClr>
                  <a:buSzPts val="1400"/>
                  <a:buFont typeface="Quattrocento Sans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Helvetica Neue"/>
                  <a:ea typeface="Helvetica Neue"/>
                  <a:cs typeface="Helvetica Neue"/>
                  <a:sym typeface="Helvetica Neue"/>
                </a:endParaRPr>
              </a:p>
            </p:txBody>
          </p:sp>
        </p:grpSp>
        <p:sp>
          <p:nvSpPr>
            <p:cNvPr id="313" name="Google Shape;313;p2"/>
            <p:cNvSpPr/>
            <p:nvPr/>
          </p:nvSpPr>
          <p:spPr>
            <a:xfrm flipH="1">
              <a:off x="147687" y="2879"/>
              <a:ext cx="1071214" cy="935034"/>
            </a:xfrm>
            <a:custGeom>
              <a:avLst/>
              <a:gdLst/>
              <a:ahLst/>
              <a:cxnLst/>
              <a:rect l="l" t="t" r="r" b="b"/>
              <a:pathLst>
                <a:path w="21600" h="21600" extrusionOk="0">
                  <a:moveTo>
                    <a:pt x="1520" y="8263"/>
                  </a:moveTo>
                  <a:cubicBezTo>
                    <a:pt x="1584" y="8263"/>
                    <a:pt x="1647" y="8191"/>
                    <a:pt x="1710" y="8118"/>
                  </a:cubicBezTo>
                  <a:cubicBezTo>
                    <a:pt x="1520" y="7756"/>
                    <a:pt x="1330" y="7321"/>
                    <a:pt x="1140" y="6958"/>
                  </a:cubicBezTo>
                  <a:cubicBezTo>
                    <a:pt x="887" y="6306"/>
                    <a:pt x="633" y="5654"/>
                    <a:pt x="443" y="5001"/>
                  </a:cubicBezTo>
                  <a:cubicBezTo>
                    <a:pt x="253" y="4421"/>
                    <a:pt x="127" y="3842"/>
                    <a:pt x="63" y="3334"/>
                  </a:cubicBezTo>
                  <a:cubicBezTo>
                    <a:pt x="0" y="2754"/>
                    <a:pt x="0" y="2174"/>
                    <a:pt x="0" y="1595"/>
                  </a:cubicBezTo>
                  <a:cubicBezTo>
                    <a:pt x="63" y="1087"/>
                    <a:pt x="127" y="652"/>
                    <a:pt x="190" y="217"/>
                  </a:cubicBezTo>
                  <a:cubicBezTo>
                    <a:pt x="190" y="145"/>
                    <a:pt x="190" y="72"/>
                    <a:pt x="190" y="0"/>
                  </a:cubicBezTo>
                  <a:cubicBezTo>
                    <a:pt x="2217" y="0"/>
                    <a:pt x="4244" y="0"/>
                    <a:pt x="6271" y="0"/>
                  </a:cubicBezTo>
                  <a:cubicBezTo>
                    <a:pt x="6334" y="72"/>
                    <a:pt x="6461" y="72"/>
                    <a:pt x="6524" y="145"/>
                  </a:cubicBezTo>
                  <a:cubicBezTo>
                    <a:pt x="6778" y="217"/>
                    <a:pt x="7094" y="290"/>
                    <a:pt x="7348" y="362"/>
                  </a:cubicBezTo>
                  <a:cubicBezTo>
                    <a:pt x="7855" y="580"/>
                    <a:pt x="8298" y="797"/>
                    <a:pt x="8805" y="1015"/>
                  </a:cubicBezTo>
                  <a:cubicBezTo>
                    <a:pt x="9311" y="1160"/>
                    <a:pt x="9755" y="1450"/>
                    <a:pt x="10262" y="1667"/>
                  </a:cubicBezTo>
                  <a:cubicBezTo>
                    <a:pt x="10578" y="1885"/>
                    <a:pt x="10958" y="2102"/>
                    <a:pt x="11275" y="2319"/>
                  </a:cubicBezTo>
                  <a:cubicBezTo>
                    <a:pt x="11845" y="2609"/>
                    <a:pt x="12352" y="2972"/>
                    <a:pt x="12859" y="3407"/>
                  </a:cubicBezTo>
                  <a:cubicBezTo>
                    <a:pt x="13175" y="3697"/>
                    <a:pt x="13555" y="3914"/>
                    <a:pt x="13872" y="4204"/>
                  </a:cubicBezTo>
                  <a:cubicBezTo>
                    <a:pt x="14189" y="4494"/>
                    <a:pt x="14506" y="4856"/>
                    <a:pt x="14822" y="5146"/>
                  </a:cubicBezTo>
                  <a:cubicBezTo>
                    <a:pt x="14886" y="5219"/>
                    <a:pt x="14949" y="5291"/>
                    <a:pt x="14949" y="5364"/>
                  </a:cubicBezTo>
                  <a:cubicBezTo>
                    <a:pt x="14886" y="5436"/>
                    <a:pt x="14759" y="5509"/>
                    <a:pt x="14696" y="5581"/>
                  </a:cubicBezTo>
                  <a:cubicBezTo>
                    <a:pt x="13049" y="6596"/>
                    <a:pt x="11402" y="7611"/>
                    <a:pt x="9755" y="8626"/>
                  </a:cubicBezTo>
                  <a:cubicBezTo>
                    <a:pt x="9628" y="8698"/>
                    <a:pt x="9438" y="8843"/>
                    <a:pt x="9311" y="8915"/>
                  </a:cubicBezTo>
                  <a:cubicBezTo>
                    <a:pt x="9248" y="8843"/>
                    <a:pt x="9185" y="8770"/>
                    <a:pt x="9121" y="8698"/>
                  </a:cubicBezTo>
                  <a:cubicBezTo>
                    <a:pt x="8741" y="8118"/>
                    <a:pt x="8361" y="7538"/>
                    <a:pt x="7918" y="7031"/>
                  </a:cubicBezTo>
                  <a:cubicBezTo>
                    <a:pt x="7601" y="6741"/>
                    <a:pt x="7348" y="6523"/>
                    <a:pt x="6968" y="6306"/>
                  </a:cubicBezTo>
                  <a:cubicBezTo>
                    <a:pt x="6651" y="6089"/>
                    <a:pt x="6271" y="6016"/>
                    <a:pt x="5891" y="6089"/>
                  </a:cubicBezTo>
                  <a:cubicBezTo>
                    <a:pt x="5764" y="6089"/>
                    <a:pt x="5638" y="6161"/>
                    <a:pt x="5511" y="6306"/>
                  </a:cubicBezTo>
                  <a:cubicBezTo>
                    <a:pt x="5257" y="6523"/>
                    <a:pt x="5131" y="6813"/>
                    <a:pt x="5131" y="7176"/>
                  </a:cubicBezTo>
                  <a:cubicBezTo>
                    <a:pt x="5067" y="7611"/>
                    <a:pt x="5131" y="8046"/>
                    <a:pt x="5194" y="8481"/>
                  </a:cubicBezTo>
                  <a:cubicBezTo>
                    <a:pt x="5321" y="9133"/>
                    <a:pt x="5511" y="9785"/>
                    <a:pt x="5764" y="10365"/>
                  </a:cubicBezTo>
                  <a:cubicBezTo>
                    <a:pt x="5828" y="10438"/>
                    <a:pt x="5828" y="10583"/>
                    <a:pt x="5891" y="10728"/>
                  </a:cubicBezTo>
                  <a:cubicBezTo>
                    <a:pt x="5828" y="10728"/>
                    <a:pt x="5764" y="10800"/>
                    <a:pt x="5701" y="10872"/>
                  </a:cubicBezTo>
                  <a:cubicBezTo>
                    <a:pt x="5384" y="11090"/>
                    <a:pt x="5067" y="11307"/>
                    <a:pt x="4687" y="11525"/>
                  </a:cubicBezTo>
                  <a:cubicBezTo>
                    <a:pt x="4624" y="11597"/>
                    <a:pt x="4561" y="11597"/>
                    <a:pt x="4497" y="11670"/>
                  </a:cubicBezTo>
                  <a:cubicBezTo>
                    <a:pt x="4434" y="11742"/>
                    <a:pt x="4434" y="11887"/>
                    <a:pt x="4434" y="12032"/>
                  </a:cubicBezTo>
                  <a:cubicBezTo>
                    <a:pt x="4497" y="12105"/>
                    <a:pt x="4624" y="12177"/>
                    <a:pt x="4751" y="12177"/>
                  </a:cubicBezTo>
                  <a:cubicBezTo>
                    <a:pt x="4814" y="12105"/>
                    <a:pt x="4877" y="12032"/>
                    <a:pt x="4941" y="12032"/>
                  </a:cubicBezTo>
                  <a:cubicBezTo>
                    <a:pt x="5321" y="11815"/>
                    <a:pt x="5638" y="11597"/>
                    <a:pt x="5954" y="11380"/>
                  </a:cubicBezTo>
                  <a:cubicBezTo>
                    <a:pt x="6018" y="11380"/>
                    <a:pt x="6081" y="11307"/>
                    <a:pt x="6144" y="11307"/>
                  </a:cubicBezTo>
                  <a:cubicBezTo>
                    <a:pt x="6208" y="11380"/>
                    <a:pt x="6208" y="11452"/>
                    <a:pt x="6271" y="11525"/>
                  </a:cubicBezTo>
                  <a:cubicBezTo>
                    <a:pt x="6524" y="12032"/>
                    <a:pt x="6778" y="12540"/>
                    <a:pt x="7031" y="12974"/>
                  </a:cubicBezTo>
                  <a:cubicBezTo>
                    <a:pt x="7094" y="13047"/>
                    <a:pt x="7158" y="13119"/>
                    <a:pt x="7158" y="13192"/>
                  </a:cubicBezTo>
                  <a:cubicBezTo>
                    <a:pt x="7221" y="13264"/>
                    <a:pt x="7221" y="13337"/>
                    <a:pt x="7221" y="13409"/>
                  </a:cubicBezTo>
                  <a:cubicBezTo>
                    <a:pt x="7538" y="13917"/>
                    <a:pt x="7918" y="14424"/>
                    <a:pt x="8298" y="14859"/>
                  </a:cubicBezTo>
                  <a:cubicBezTo>
                    <a:pt x="8551" y="15149"/>
                    <a:pt x="8805" y="15511"/>
                    <a:pt x="9121" y="15801"/>
                  </a:cubicBezTo>
                  <a:cubicBezTo>
                    <a:pt x="9375" y="16019"/>
                    <a:pt x="9691" y="16236"/>
                    <a:pt x="10008" y="16309"/>
                  </a:cubicBezTo>
                  <a:cubicBezTo>
                    <a:pt x="10262" y="16381"/>
                    <a:pt x="10515" y="16309"/>
                    <a:pt x="10768" y="16164"/>
                  </a:cubicBezTo>
                  <a:cubicBezTo>
                    <a:pt x="11402" y="15801"/>
                    <a:pt x="11718" y="15221"/>
                    <a:pt x="11718" y="14352"/>
                  </a:cubicBezTo>
                  <a:cubicBezTo>
                    <a:pt x="11782" y="13917"/>
                    <a:pt x="11655" y="13554"/>
                    <a:pt x="11592" y="13119"/>
                  </a:cubicBezTo>
                  <a:cubicBezTo>
                    <a:pt x="11402" y="12612"/>
                    <a:pt x="11275" y="12177"/>
                    <a:pt x="11148" y="11670"/>
                  </a:cubicBezTo>
                  <a:cubicBezTo>
                    <a:pt x="10958" y="11235"/>
                    <a:pt x="10832" y="10800"/>
                    <a:pt x="10642" y="10365"/>
                  </a:cubicBezTo>
                  <a:cubicBezTo>
                    <a:pt x="10578" y="10075"/>
                    <a:pt x="10452" y="9785"/>
                    <a:pt x="10388" y="9568"/>
                  </a:cubicBezTo>
                  <a:cubicBezTo>
                    <a:pt x="10452" y="9495"/>
                    <a:pt x="10452" y="9423"/>
                    <a:pt x="10515" y="9423"/>
                  </a:cubicBezTo>
                  <a:cubicBezTo>
                    <a:pt x="10895" y="9133"/>
                    <a:pt x="11275" y="8915"/>
                    <a:pt x="11718" y="8626"/>
                  </a:cubicBezTo>
                  <a:cubicBezTo>
                    <a:pt x="12352" y="8263"/>
                    <a:pt x="12985" y="7973"/>
                    <a:pt x="13619" y="7611"/>
                  </a:cubicBezTo>
                  <a:cubicBezTo>
                    <a:pt x="14316" y="7176"/>
                    <a:pt x="14949" y="6813"/>
                    <a:pt x="15646" y="6451"/>
                  </a:cubicBezTo>
                  <a:cubicBezTo>
                    <a:pt x="15709" y="6379"/>
                    <a:pt x="15836" y="6306"/>
                    <a:pt x="15899" y="6306"/>
                  </a:cubicBezTo>
                  <a:cubicBezTo>
                    <a:pt x="15962" y="6379"/>
                    <a:pt x="16026" y="6379"/>
                    <a:pt x="16089" y="6451"/>
                  </a:cubicBezTo>
                  <a:cubicBezTo>
                    <a:pt x="16343" y="6813"/>
                    <a:pt x="16596" y="7103"/>
                    <a:pt x="16913" y="7466"/>
                  </a:cubicBezTo>
                  <a:cubicBezTo>
                    <a:pt x="16976" y="7538"/>
                    <a:pt x="17039" y="7683"/>
                    <a:pt x="17103" y="7756"/>
                  </a:cubicBezTo>
                  <a:cubicBezTo>
                    <a:pt x="17229" y="7901"/>
                    <a:pt x="17356" y="8118"/>
                    <a:pt x="17483" y="8263"/>
                  </a:cubicBezTo>
                  <a:cubicBezTo>
                    <a:pt x="17546" y="8336"/>
                    <a:pt x="17546" y="8408"/>
                    <a:pt x="17609" y="8481"/>
                  </a:cubicBezTo>
                  <a:cubicBezTo>
                    <a:pt x="17673" y="8843"/>
                    <a:pt x="17799" y="9278"/>
                    <a:pt x="17926" y="9640"/>
                  </a:cubicBezTo>
                  <a:cubicBezTo>
                    <a:pt x="17989" y="9858"/>
                    <a:pt x="18116" y="10003"/>
                    <a:pt x="18179" y="10220"/>
                  </a:cubicBezTo>
                  <a:cubicBezTo>
                    <a:pt x="18306" y="10510"/>
                    <a:pt x="18496" y="10655"/>
                    <a:pt x="18750" y="10800"/>
                  </a:cubicBezTo>
                  <a:cubicBezTo>
                    <a:pt x="18813" y="10800"/>
                    <a:pt x="18876" y="10800"/>
                    <a:pt x="18940" y="10872"/>
                  </a:cubicBezTo>
                  <a:cubicBezTo>
                    <a:pt x="19193" y="11307"/>
                    <a:pt x="19383" y="11815"/>
                    <a:pt x="19573" y="12322"/>
                  </a:cubicBezTo>
                  <a:cubicBezTo>
                    <a:pt x="19763" y="12757"/>
                    <a:pt x="19890" y="13192"/>
                    <a:pt x="20080" y="13699"/>
                  </a:cubicBezTo>
                  <a:cubicBezTo>
                    <a:pt x="20333" y="14352"/>
                    <a:pt x="20523" y="15077"/>
                    <a:pt x="20713" y="15801"/>
                  </a:cubicBezTo>
                  <a:cubicBezTo>
                    <a:pt x="20967" y="16744"/>
                    <a:pt x="21157" y="17613"/>
                    <a:pt x="21347" y="18483"/>
                  </a:cubicBezTo>
                  <a:cubicBezTo>
                    <a:pt x="21410" y="19063"/>
                    <a:pt x="21537" y="19643"/>
                    <a:pt x="21537" y="20223"/>
                  </a:cubicBezTo>
                  <a:cubicBezTo>
                    <a:pt x="21537" y="20223"/>
                    <a:pt x="21537" y="20295"/>
                    <a:pt x="21537" y="20295"/>
                  </a:cubicBezTo>
                  <a:cubicBezTo>
                    <a:pt x="21600" y="20513"/>
                    <a:pt x="21600" y="20658"/>
                    <a:pt x="21600" y="20803"/>
                  </a:cubicBezTo>
                  <a:cubicBezTo>
                    <a:pt x="21600" y="21093"/>
                    <a:pt x="21600" y="21310"/>
                    <a:pt x="21600" y="21600"/>
                  </a:cubicBezTo>
                  <a:cubicBezTo>
                    <a:pt x="21473" y="21600"/>
                    <a:pt x="21410" y="21455"/>
                    <a:pt x="21347" y="21383"/>
                  </a:cubicBezTo>
                  <a:cubicBezTo>
                    <a:pt x="21220" y="21093"/>
                    <a:pt x="21283" y="20803"/>
                    <a:pt x="21473" y="20585"/>
                  </a:cubicBezTo>
                  <a:cubicBezTo>
                    <a:pt x="21283" y="20440"/>
                    <a:pt x="21157" y="20295"/>
                    <a:pt x="21283" y="20005"/>
                  </a:cubicBezTo>
                  <a:cubicBezTo>
                    <a:pt x="21283" y="19933"/>
                    <a:pt x="21283" y="19860"/>
                    <a:pt x="21283" y="19788"/>
                  </a:cubicBezTo>
                  <a:cubicBezTo>
                    <a:pt x="21220" y="19643"/>
                    <a:pt x="21157" y="19498"/>
                    <a:pt x="21157" y="19353"/>
                  </a:cubicBezTo>
                  <a:cubicBezTo>
                    <a:pt x="21157" y="19063"/>
                    <a:pt x="21093" y="18846"/>
                    <a:pt x="21030" y="18628"/>
                  </a:cubicBezTo>
                  <a:cubicBezTo>
                    <a:pt x="21030" y="18411"/>
                    <a:pt x="20967" y="18266"/>
                    <a:pt x="20903" y="18121"/>
                  </a:cubicBezTo>
                  <a:cubicBezTo>
                    <a:pt x="20840" y="17686"/>
                    <a:pt x="20777" y="17179"/>
                    <a:pt x="20650" y="16744"/>
                  </a:cubicBezTo>
                  <a:cubicBezTo>
                    <a:pt x="20587" y="16599"/>
                    <a:pt x="20587" y="16454"/>
                    <a:pt x="20587" y="16309"/>
                  </a:cubicBezTo>
                  <a:cubicBezTo>
                    <a:pt x="20460" y="15874"/>
                    <a:pt x="20270" y="15366"/>
                    <a:pt x="20143" y="14932"/>
                  </a:cubicBezTo>
                  <a:cubicBezTo>
                    <a:pt x="20143" y="14859"/>
                    <a:pt x="20143" y="14714"/>
                    <a:pt x="20080" y="14642"/>
                  </a:cubicBezTo>
                  <a:cubicBezTo>
                    <a:pt x="19953" y="14497"/>
                    <a:pt x="19953" y="14279"/>
                    <a:pt x="19890" y="14062"/>
                  </a:cubicBezTo>
                  <a:cubicBezTo>
                    <a:pt x="19826" y="13772"/>
                    <a:pt x="19700" y="13554"/>
                    <a:pt x="19636" y="13337"/>
                  </a:cubicBezTo>
                  <a:cubicBezTo>
                    <a:pt x="19510" y="12974"/>
                    <a:pt x="19383" y="12612"/>
                    <a:pt x="19256" y="12250"/>
                  </a:cubicBezTo>
                  <a:cubicBezTo>
                    <a:pt x="19130" y="11960"/>
                    <a:pt x="19003" y="11670"/>
                    <a:pt x="18876" y="11380"/>
                  </a:cubicBezTo>
                  <a:cubicBezTo>
                    <a:pt x="18813" y="11235"/>
                    <a:pt x="18750" y="11162"/>
                    <a:pt x="18623" y="11162"/>
                  </a:cubicBezTo>
                  <a:cubicBezTo>
                    <a:pt x="18496" y="11162"/>
                    <a:pt x="18433" y="11017"/>
                    <a:pt x="18370" y="10945"/>
                  </a:cubicBezTo>
                  <a:cubicBezTo>
                    <a:pt x="18243" y="10800"/>
                    <a:pt x="18179" y="10655"/>
                    <a:pt x="18053" y="10583"/>
                  </a:cubicBezTo>
                  <a:cubicBezTo>
                    <a:pt x="17989" y="10510"/>
                    <a:pt x="17989" y="10510"/>
                    <a:pt x="17989" y="10438"/>
                  </a:cubicBezTo>
                  <a:cubicBezTo>
                    <a:pt x="17799" y="10148"/>
                    <a:pt x="17609" y="9785"/>
                    <a:pt x="17546" y="9423"/>
                  </a:cubicBezTo>
                  <a:cubicBezTo>
                    <a:pt x="17483" y="9060"/>
                    <a:pt x="17419" y="8626"/>
                    <a:pt x="17103" y="8336"/>
                  </a:cubicBezTo>
                  <a:cubicBezTo>
                    <a:pt x="17103" y="8336"/>
                    <a:pt x="17103" y="8336"/>
                    <a:pt x="17103" y="8263"/>
                  </a:cubicBezTo>
                  <a:cubicBezTo>
                    <a:pt x="17039" y="8046"/>
                    <a:pt x="16913" y="7901"/>
                    <a:pt x="16723" y="7756"/>
                  </a:cubicBezTo>
                  <a:cubicBezTo>
                    <a:pt x="16659" y="7683"/>
                    <a:pt x="16596" y="7611"/>
                    <a:pt x="16533" y="7538"/>
                  </a:cubicBezTo>
                  <a:cubicBezTo>
                    <a:pt x="16406" y="7248"/>
                    <a:pt x="16216" y="7103"/>
                    <a:pt x="16026" y="6886"/>
                  </a:cubicBezTo>
                  <a:cubicBezTo>
                    <a:pt x="15899" y="6741"/>
                    <a:pt x="15772" y="6741"/>
                    <a:pt x="15646" y="6813"/>
                  </a:cubicBezTo>
                  <a:cubicBezTo>
                    <a:pt x="15582" y="6813"/>
                    <a:pt x="15519" y="6813"/>
                    <a:pt x="15456" y="6886"/>
                  </a:cubicBezTo>
                  <a:cubicBezTo>
                    <a:pt x="15266" y="7031"/>
                    <a:pt x="15076" y="7103"/>
                    <a:pt x="14886" y="7248"/>
                  </a:cubicBezTo>
                  <a:cubicBezTo>
                    <a:pt x="14696" y="7393"/>
                    <a:pt x="14506" y="7466"/>
                    <a:pt x="14316" y="7538"/>
                  </a:cubicBezTo>
                  <a:cubicBezTo>
                    <a:pt x="14062" y="7683"/>
                    <a:pt x="13809" y="7828"/>
                    <a:pt x="13555" y="7973"/>
                  </a:cubicBezTo>
                  <a:cubicBezTo>
                    <a:pt x="12795" y="8408"/>
                    <a:pt x="12099" y="8915"/>
                    <a:pt x="11338" y="9278"/>
                  </a:cubicBezTo>
                  <a:cubicBezTo>
                    <a:pt x="11148" y="9350"/>
                    <a:pt x="11022" y="9423"/>
                    <a:pt x="10895" y="9568"/>
                  </a:cubicBezTo>
                  <a:cubicBezTo>
                    <a:pt x="10768" y="9568"/>
                    <a:pt x="10768" y="9713"/>
                    <a:pt x="10768" y="9785"/>
                  </a:cubicBezTo>
                  <a:cubicBezTo>
                    <a:pt x="10768" y="9858"/>
                    <a:pt x="10832" y="9930"/>
                    <a:pt x="10832" y="9930"/>
                  </a:cubicBezTo>
                  <a:cubicBezTo>
                    <a:pt x="10958" y="10365"/>
                    <a:pt x="11148" y="10800"/>
                    <a:pt x="11275" y="11235"/>
                  </a:cubicBezTo>
                  <a:cubicBezTo>
                    <a:pt x="11338" y="11380"/>
                    <a:pt x="11338" y="11452"/>
                    <a:pt x="11402" y="11597"/>
                  </a:cubicBezTo>
                  <a:cubicBezTo>
                    <a:pt x="11528" y="11960"/>
                    <a:pt x="11655" y="12250"/>
                    <a:pt x="11718" y="12612"/>
                  </a:cubicBezTo>
                  <a:cubicBezTo>
                    <a:pt x="11782" y="12757"/>
                    <a:pt x="11782" y="12974"/>
                    <a:pt x="11845" y="13119"/>
                  </a:cubicBezTo>
                  <a:cubicBezTo>
                    <a:pt x="11909" y="13264"/>
                    <a:pt x="11909" y="13482"/>
                    <a:pt x="11909" y="13627"/>
                  </a:cubicBezTo>
                  <a:cubicBezTo>
                    <a:pt x="11909" y="13699"/>
                    <a:pt x="11972" y="13772"/>
                    <a:pt x="11972" y="13844"/>
                  </a:cubicBezTo>
                  <a:cubicBezTo>
                    <a:pt x="12099" y="14134"/>
                    <a:pt x="12099" y="14424"/>
                    <a:pt x="11972" y="14714"/>
                  </a:cubicBezTo>
                  <a:cubicBezTo>
                    <a:pt x="11972" y="14787"/>
                    <a:pt x="11909" y="14859"/>
                    <a:pt x="11909" y="14932"/>
                  </a:cubicBezTo>
                  <a:cubicBezTo>
                    <a:pt x="11845" y="15294"/>
                    <a:pt x="11718" y="15656"/>
                    <a:pt x="11465" y="15946"/>
                  </a:cubicBezTo>
                  <a:cubicBezTo>
                    <a:pt x="11402" y="16019"/>
                    <a:pt x="11338" y="16091"/>
                    <a:pt x="11275" y="16164"/>
                  </a:cubicBezTo>
                  <a:cubicBezTo>
                    <a:pt x="11085" y="16454"/>
                    <a:pt x="10768" y="16526"/>
                    <a:pt x="10452" y="16671"/>
                  </a:cubicBezTo>
                  <a:cubicBezTo>
                    <a:pt x="10452" y="16671"/>
                    <a:pt x="10388" y="16671"/>
                    <a:pt x="10388" y="16671"/>
                  </a:cubicBezTo>
                  <a:cubicBezTo>
                    <a:pt x="10072" y="16744"/>
                    <a:pt x="9818" y="16599"/>
                    <a:pt x="9565" y="16454"/>
                  </a:cubicBezTo>
                  <a:cubicBezTo>
                    <a:pt x="9501" y="16454"/>
                    <a:pt x="9375" y="16381"/>
                    <a:pt x="9311" y="16309"/>
                  </a:cubicBezTo>
                  <a:cubicBezTo>
                    <a:pt x="9185" y="16309"/>
                    <a:pt x="9058" y="16164"/>
                    <a:pt x="8995" y="16091"/>
                  </a:cubicBezTo>
                  <a:cubicBezTo>
                    <a:pt x="8551" y="15584"/>
                    <a:pt x="8171" y="15149"/>
                    <a:pt x="7791" y="14714"/>
                  </a:cubicBezTo>
                  <a:cubicBezTo>
                    <a:pt x="7665" y="14569"/>
                    <a:pt x="7538" y="14352"/>
                    <a:pt x="7411" y="14207"/>
                  </a:cubicBezTo>
                  <a:cubicBezTo>
                    <a:pt x="7158" y="13844"/>
                    <a:pt x="6904" y="13482"/>
                    <a:pt x="6714" y="13119"/>
                  </a:cubicBezTo>
                  <a:cubicBezTo>
                    <a:pt x="6524" y="12685"/>
                    <a:pt x="6271" y="12250"/>
                    <a:pt x="6081" y="11815"/>
                  </a:cubicBezTo>
                  <a:cubicBezTo>
                    <a:pt x="5764" y="11742"/>
                    <a:pt x="5638" y="12105"/>
                    <a:pt x="5448" y="12177"/>
                  </a:cubicBezTo>
                  <a:cubicBezTo>
                    <a:pt x="5448" y="12322"/>
                    <a:pt x="5511" y="12467"/>
                    <a:pt x="5574" y="12612"/>
                  </a:cubicBezTo>
                  <a:cubicBezTo>
                    <a:pt x="5638" y="12830"/>
                    <a:pt x="5701" y="13047"/>
                    <a:pt x="5638" y="13337"/>
                  </a:cubicBezTo>
                  <a:cubicBezTo>
                    <a:pt x="5574" y="13409"/>
                    <a:pt x="5511" y="13409"/>
                    <a:pt x="5384" y="13409"/>
                  </a:cubicBezTo>
                  <a:cubicBezTo>
                    <a:pt x="5321" y="13409"/>
                    <a:pt x="5257" y="13337"/>
                    <a:pt x="5194" y="13192"/>
                  </a:cubicBezTo>
                  <a:cubicBezTo>
                    <a:pt x="5194" y="13119"/>
                    <a:pt x="5131" y="13047"/>
                    <a:pt x="5131" y="12974"/>
                  </a:cubicBezTo>
                  <a:cubicBezTo>
                    <a:pt x="5067" y="12902"/>
                    <a:pt x="5067" y="12757"/>
                    <a:pt x="5004" y="12685"/>
                  </a:cubicBezTo>
                  <a:cubicBezTo>
                    <a:pt x="4941" y="12612"/>
                    <a:pt x="4941" y="12540"/>
                    <a:pt x="4877" y="12540"/>
                  </a:cubicBezTo>
                  <a:cubicBezTo>
                    <a:pt x="4814" y="12612"/>
                    <a:pt x="4751" y="12612"/>
                    <a:pt x="4687" y="12685"/>
                  </a:cubicBezTo>
                  <a:cubicBezTo>
                    <a:pt x="4624" y="12612"/>
                    <a:pt x="4624" y="12540"/>
                    <a:pt x="4561" y="12467"/>
                  </a:cubicBezTo>
                  <a:cubicBezTo>
                    <a:pt x="4561" y="12395"/>
                    <a:pt x="4497" y="12395"/>
                    <a:pt x="4434" y="12322"/>
                  </a:cubicBezTo>
                  <a:cubicBezTo>
                    <a:pt x="4307" y="11960"/>
                    <a:pt x="4117" y="11742"/>
                    <a:pt x="3927" y="11452"/>
                  </a:cubicBezTo>
                  <a:cubicBezTo>
                    <a:pt x="3927" y="11452"/>
                    <a:pt x="3927" y="11452"/>
                    <a:pt x="3927" y="11380"/>
                  </a:cubicBezTo>
                  <a:cubicBezTo>
                    <a:pt x="3864" y="11307"/>
                    <a:pt x="3801" y="11235"/>
                    <a:pt x="3801" y="11162"/>
                  </a:cubicBezTo>
                  <a:cubicBezTo>
                    <a:pt x="3547" y="10800"/>
                    <a:pt x="3294" y="10510"/>
                    <a:pt x="3040" y="10148"/>
                  </a:cubicBezTo>
                  <a:cubicBezTo>
                    <a:pt x="2977" y="10148"/>
                    <a:pt x="2977" y="10148"/>
                    <a:pt x="2914" y="10075"/>
                  </a:cubicBezTo>
                  <a:cubicBezTo>
                    <a:pt x="2724" y="9785"/>
                    <a:pt x="2534" y="9495"/>
                    <a:pt x="2344" y="9205"/>
                  </a:cubicBezTo>
                  <a:cubicBezTo>
                    <a:pt x="2217" y="9060"/>
                    <a:pt x="2154" y="8915"/>
                    <a:pt x="2027" y="8843"/>
                  </a:cubicBezTo>
                  <a:cubicBezTo>
                    <a:pt x="1964" y="8626"/>
                    <a:pt x="1837" y="8408"/>
                    <a:pt x="1710" y="8263"/>
                  </a:cubicBezTo>
                  <a:cubicBezTo>
                    <a:pt x="1647" y="8263"/>
                    <a:pt x="1584" y="8263"/>
                    <a:pt x="1520" y="8263"/>
                  </a:cubicBezTo>
                  <a:close/>
                </a:path>
              </a:pathLst>
            </a:custGeom>
            <a:solidFill>
              <a:srgbClr val="FCD5AC"/>
            </a:solid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Quattrocento Sans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314" name="Google Shape;314;p2"/>
            <p:cNvSpPr/>
            <p:nvPr/>
          </p:nvSpPr>
          <p:spPr>
            <a:xfrm flipH="1">
              <a:off x="0" y="2878"/>
              <a:ext cx="999288" cy="671309"/>
            </a:xfrm>
            <a:custGeom>
              <a:avLst/>
              <a:gdLst/>
              <a:ahLst/>
              <a:cxnLst/>
              <a:rect l="l" t="t" r="r" b="b"/>
              <a:pathLst>
                <a:path w="21600" h="21600" extrusionOk="0">
                  <a:moveTo>
                    <a:pt x="2921" y="18370"/>
                  </a:moveTo>
                  <a:cubicBezTo>
                    <a:pt x="2921" y="18269"/>
                    <a:pt x="2853" y="18168"/>
                    <a:pt x="2785" y="18067"/>
                  </a:cubicBezTo>
                  <a:cubicBezTo>
                    <a:pt x="2513" y="17462"/>
                    <a:pt x="2242" y="16755"/>
                    <a:pt x="1970" y="16049"/>
                  </a:cubicBezTo>
                  <a:cubicBezTo>
                    <a:pt x="1902" y="15948"/>
                    <a:pt x="1902" y="15847"/>
                    <a:pt x="1834" y="15746"/>
                  </a:cubicBezTo>
                  <a:cubicBezTo>
                    <a:pt x="1766" y="15746"/>
                    <a:pt x="1698" y="15847"/>
                    <a:pt x="1630" y="15847"/>
                  </a:cubicBezTo>
                  <a:cubicBezTo>
                    <a:pt x="1291" y="16150"/>
                    <a:pt x="951" y="16452"/>
                    <a:pt x="543" y="16755"/>
                  </a:cubicBezTo>
                  <a:cubicBezTo>
                    <a:pt x="475" y="16755"/>
                    <a:pt x="408" y="16856"/>
                    <a:pt x="340" y="16957"/>
                  </a:cubicBezTo>
                  <a:cubicBezTo>
                    <a:pt x="204" y="16957"/>
                    <a:pt x="68" y="16856"/>
                    <a:pt x="0" y="16755"/>
                  </a:cubicBezTo>
                  <a:cubicBezTo>
                    <a:pt x="0" y="16553"/>
                    <a:pt x="0" y="16351"/>
                    <a:pt x="68" y="16250"/>
                  </a:cubicBezTo>
                  <a:cubicBezTo>
                    <a:pt x="136" y="16150"/>
                    <a:pt x="204" y="16150"/>
                    <a:pt x="272" y="16049"/>
                  </a:cubicBezTo>
                  <a:cubicBezTo>
                    <a:pt x="679" y="15746"/>
                    <a:pt x="1019" y="15443"/>
                    <a:pt x="1358" y="15140"/>
                  </a:cubicBezTo>
                  <a:cubicBezTo>
                    <a:pt x="1426" y="15039"/>
                    <a:pt x="1494" y="14938"/>
                    <a:pt x="1562" y="14938"/>
                  </a:cubicBezTo>
                  <a:cubicBezTo>
                    <a:pt x="1494" y="14736"/>
                    <a:pt x="1494" y="14535"/>
                    <a:pt x="1426" y="14434"/>
                  </a:cubicBezTo>
                  <a:cubicBezTo>
                    <a:pt x="1155" y="13626"/>
                    <a:pt x="951" y="12718"/>
                    <a:pt x="815" y="11809"/>
                  </a:cubicBezTo>
                  <a:cubicBezTo>
                    <a:pt x="747" y="11204"/>
                    <a:pt x="679" y="10598"/>
                    <a:pt x="747" y="9993"/>
                  </a:cubicBezTo>
                  <a:cubicBezTo>
                    <a:pt x="747" y="9488"/>
                    <a:pt x="883" y="9084"/>
                    <a:pt x="1155" y="8781"/>
                  </a:cubicBezTo>
                  <a:cubicBezTo>
                    <a:pt x="1291" y="8579"/>
                    <a:pt x="1426" y="8479"/>
                    <a:pt x="1562" y="8479"/>
                  </a:cubicBezTo>
                  <a:cubicBezTo>
                    <a:pt x="1970" y="8378"/>
                    <a:pt x="2377" y="8479"/>
                    <a:pt x="2717" y="8781"/>
                  </a:cubicBezTo>
                  <a:cubicBezTo>
                    <a:pt x="3125" y="9084"/>
                    <a:pt x="3396" y="9387"/>
                    <a:pt x="3736" y="9791"/>
                  </a:cubicBezTo>
                  <a:cubicBezTo>
                    <a:pt x="4211" y="10497"/>
                    <a:pt x="4619" y="11305"/>
                    <a:pt x="5026" y="12112"/>
                  </a:cubicBezTo>
                  <a:cubicBezTo>
                    <a:pt x="5094" y="12213"/>
                    <a:pt x="5162" y="12314"/>
                    <a:pt x="5230" y="12415"/>
                  </a:cubicBezTo>
                  <a:cubicBezTo>
                    <a:pt x="5366" y="12314"/>
                    <a:pt x="5570" y="12112"/>
                    <a:pt x="5706" y="12011"/>
                  </a:cubicBezTo>
                  <a:cubicBezTo>
                    <a:pt x="7472" y="10598"/>
                    <a:pt x="9238" y="9185"/>
                    <a:pt x="11004" y="7772"/>
                  </a:cubicBezTo>
                  <a:cubicBezTo>
                    <a:pt x="11072" y="7671"/>
                    <a:pt x="11208" y="7570"/>
                    <a:pt x="11275" y="7469"/>
                  </a:cubicBezTo>
                  <a:cubicBezTo>
                    <a:pt x="11343" y="7469"/>
                    <a:pt x="11343" y="7469"/>
                    <a:pt x="11411" y="7469"/>
                  </a:cubicBezTo>
                  <a:cubicBezTo>
                    <a:pt x="11887" y="7065"/>
                    <a:pt x="12294" y="6662"/>
                    <a:pt x="12770" y="6258"/>
                  </a:cubicBezTo>
                  <a:cubicBezTo>
                    <a:pt x="12838" y="6258"/>
                    <a:pt x="12838" y="6258"/>
                    <a:pt x="12906" y="6157"/>
                  </a:cubicBezTo>
                  <a:cubicBezTo>
                    <a:pt x="12498" y="4138"/>
                    <a:pt x="12091" y="2019"/>
                    <a:pt x="11683" y="0"/>
                  </a:cubicBezTo>
                  <a:cubicBezTo>
                    <a:pt x="15011" y="0"/>
                    <a:pt x="18272" y="0"/>
                    <a:pt x="21600" y="0"/>
                  </a:cubicBezTo>
                  <a:cubicBezTo>
                    <a:pt x="21600" y="2927"/>
                    <a:pt x="21600" y="5854"/>
                    <a:pt x="21600" y="8680"/>
                  </a:cubicBezTo>
                  <a:cubicBezTo>
                    <a:pt x="21464" y="8680"/>
                    <a:pt x="21396" y="8479"/>
                    <a:pt x="21328" y="8277"/>
                  </a:cubicBezTo>
                  <a:cubicBezTo>
                    <a:pt x="20921" y="7570"/>
                    <a:pt x="20513" y="7065"/>
                    <a:pt x="19902" y="6864"/>
                  </a:cubicBezTo>
                  <a:cubicBezTo>
                    <a:pt x="19562" y="6662"/>
                    <a:pt x="19155" y="6662"/>
                    <a:pt x="18815" y="6864"/>
                  </a:cubicBezTo>
                  <a:cubicBezTo>
                    <a:pt x="18136" y="7166"/>
                    <a:pt x="17796" y="7772"/>
                    <a:pt x="17660" y="8680"/>
                  </a:cubicBezTo>
                  <a:cubicBezTo>
                    <a:pt x="17592" y="9084"/>
                    <a:pt x="17525" y="9488"/>
                    <a:pt x="17525" y="9892"/>
                  </a:cubicBezTo>
                  <a:cubicBezTo>
                    <a:pt x="17457" y="11406"/>
                    <a:pt x="17525" y="12920"/>
                    <a:pt x="17796" y="14333"/>
                  </a:cubicBezTo>
                  <a:cubicBezTo>
                    <a:pt x="17796" y="14434"/>
                    <a:pt x="17864" y="14636"/>
                    <a:pt x="17864" y="14736"/>
                  </a:cubicBezTo>
                  <a:cubicBezTo>
                    <a:pt x="17660" y="14938"/>
                    <a:pt x="17525" y="14938"/>
                    <a:pt x="17321" y="15039"/>
                  </a:cubicBezTo>
                  <a:cubicBezTo>
                    <a:pt x="16709" y="15140"/>
                    <a:pt x="16098" y="15241"/>
                    <a:pt x="15555" y="15140"/>
                  </a:cubicBezTo>
                  <a:cubicBezTo>
                    <a:pt x="15487" y="15039"/>
                    <a:pt x="15419" y="15039"/>
                    <a:pt x="15351" y="15039"/>
                  </a:cubicBezTo>
                  <a:cubicBezTo>
                    <a:pt x="15079" y="14837"/>
                    <a:pt x="14875" y="14636"/>
                    <a:pt x="14740" y="14232"/>
                  </a:cubicBezTo>
                  <a:cubicBezTo>
                    <a:pt x="14672" y="13929"/>
                    <a:pt x="14536" y="13727"/>
                    <a:pt x="14468" y="13424"/>
                  </a:cubicBezTo>
                  <a:cubicBezTo>
                    <a:pt x="14332" y="12920"/>
                    <a:pt x="14196" y="12314"/>
                    <a:pt x="14128" y="11809"/>
                  </a:cubicBezTo>
                  <a:cubicBezTo>
                    <a:pt x="14060" y="11708"/>
                    <a:pt x="14060" y="11607"/>
                    <a:pt x="13992" y="11507"/>
                  </a:cubicBezTo>
                  <a:cubicBezTo>
                    <a:pt x="13992" y="11507"/>
                    <a:pt x="13992" y="11406"/>
                    <a:pt x="13992" y="11406"/>
                  </a:cubicBezTo>
                  <a:cubicBezTo>
                    <a:pt x="13721" y="10093"/>
                    <a:pt x="13449" y="8781"/>
                    <a:pt x="13177" y="7469"/>
                  </a:cubicBezTo>
                  <a:cubicBezTo>
                    <a:pt x="13177" y="7368"/>
                    <a:pt x="13109" y="7267"/>
                    <a:pt x="13109" y="7166"/>
                  </a:cubicBezTo>
                  <a:cubicBezTo>
                    <a:pt x="10528" y="9185"/>
                    <a:pt x="8083" y="11204"/>
                    <a:pt x="5502" y="13121"/>
                  </a:cubicBezTo>
                  <a:cubicBezTo>
                    <a:pt x="5570" y="13323"/>
                    <a:pt x="5638" y="13525"/>
                    <a:pt x="5706" y="13727"/>
                  </a:cubicBezTo>
                  <a:cubicBezTo>
                    <a:pt x="6181" y="14837"/>
                    <a:pt x="6521" y="16049"/>
                    <a:pt x="6792" y="17361"/>
                  </a:cubicBezTo>
                  <a:cubicBezTo>
                    <a:pt x="6996" y="18168"/>
                    <a:pt x="7064" y="19077"/>
                    <a:pt x="7064" y="19985"/>
                  </a:cubicBezTo>
                  <a:cubicBezTo>
                    <a:pt x="7064" y="20490"/>
                    <a:pt x="6928" y="20994"/>
                    <a:pt x="6657" y="21297"/>
                  </a:cubicBezTo>
                  <a:cubicBezTo>
                    <a:pt x="6521" y="21499"/>
                    <a:pt x="6385" y="21600"/>
                    <a:pt x="6181" y="21600"/>
                  </a:cubicBezTo>
                  <a:cubicBezTo>
                    <a:pt x="5774" y="21600"/>
                    <a:pt x="5366" y="21600"/>
                    <a:pt x="5026" y="21196"/>
                  </a:cubicBezTo>
                  <a:cubicBezTo>
                    <a:pt x="4823" y="20994"/>
                    <a:pt x="4551" y="20793"/>
                    <a:pt x="4347" y="20591"/>
                  </a:cubicBezTo>
                  <a:cubicBezTo>
                    <a:pt x="3940" y="20086"/>
                    <a:pt x="3532" y="19379"/>
                    <a:pt x="3192" y="18774"/>
                  </a:cubicBezTo>
                  <a:cubicBezTo>
                    <a:pt x="3125" y="18572"/>
                    <a:pt x="3057" y="18471"/>
                    <a:pt x="2921" y="18370"/>
                  </a:cubicBezTo>
                  <a:close/>
                  <a:moveTo>
                    <a:pt x="3736" y="11204"/>
                  </a:moveTo>
                  <a:cubicBezTo>
                    <a:pt x="3396" y="10497"/>
                    <a:pt x="2989" y="9993"/>
                    <a:pt x="2513" y="9589"/>
                  </a:cubicBezTo>
                  <a:cubicBezTo>
                    <a:pt x="2377" y="9387"/>
                    <a:pt x="2242" y="9387"/>
                    <a:pt x="2038" y="9286"/>
                  </a:cubicBezTo>
                  <a:cubicBezTo>
                    <a:pt x="1970" y="9286"/>
                    <a:pt x="1902" y="9286"/>
                    <a:pt x="1834" y="9286"/>
                  </a:cubicBezTo>
                  <a:cubicBezTo>
                    <a:pt x="1698" y="9387"/>
                    <a:pt x="1630" y="9488"/>
                    <a:pt x="1562" y="9690"/>
                  </a:cubicBezTo>
                  <a:cubicBezTo>
                    <a:pt x="1494" y="10093"/>
                    <a:pt x="1426" y="10396"/>
                    <a:pt x="1494" y="10800"/>
                  </a:cubicBezTo>
                  <a:cubicBezTo>
                    <a:pt x="1494" y="11204"/>
                    <a:pt x="1494" y="11607"/>
                    <a:pt x="1562" y="12011"/>
                  </a:cubicBezTo>
                  <a:cubicBezTo>
                    <a:pt x="1698" y="12718"/>
                    <a:pt x="1834" y="13323"/>
                    <a:pt x="2038" y="13929"/>
                  </a:cubicBezTo>
                  <a:cubicBezTo>
                    <a:pt x="2174" y="14636"/>
                    <a:pt x="2377" y="15241"/>
                    <a:pt x="2649" y="15746"/>
                  </a:cubicBezTo>
                  <a:cubicBezTo>
                    <a:pt x="2649" y="15847"/>
                    <a:pt x="2649" y="15948"/>
                    <a:pt x="2649" y="16049"/>
                  </a:cubicBezTo>
                  <a:cubicBezTo>
                    <a:pt x="2989" y="16755"/>
                    <a:pt x="3260" y="17462"/>
                    <a:pt x="3668" y="18168"/>
                  </a:cubicBezTo>
                  <a:cubicBezTo>
                    <a:pt x="3736" y="18269"/>
                    <a:pt x="3804" y="18370"/>
                    <a:pt x="3872" y="18471"/>
                  </a:cubicBezTo>
                  <a:cubicBezTo>
                    <a:pt x="4075" y="18875"/>
                    <a:pt x="4279" y="19279"/>
                    <a:pt x="4483" y="19581"/>
                  </a:cubicBezTo>
                  <a:cubicBezTo>
                    <a:pt x="4687" y="19783"/>
                    <a:pt x="4891" y="19985"/>
                    <a:pt x="5026" y="20288"/>
                  </a:cubicBezTo>
                  <a:cubicBezTo>
                    <a:pt x="5230" y="20490"/>
                    <a:pt x="5434" y="20692"/>
                    <a:pt x="5706" y="20793"/>
                  </a:cubicBezTo>
                  <a:cubicBezTo>
                    <a:pt x="5909" y="20893"/>
                    <a:pt x="6045" y="20793"/>
                    <a:pt x="6181" y="20490"/>
                  </a:cubicBezTo>
                  <a:cubicBezTo>
                    <a:pt x="6181" y="20389"/>
                    <a:pt x="6249" y="20389"/>
                    <a:pt x="6249" y="20288"/>
                  </a:cubicBezTo>
                  <a:cubicBezTo>
                    <a:pt x="6317" y="19783"/>
                    <a:pt x="6385" y="19279"/>
                    <a:pt x="6249" y="18774"/>
                  </a:cubicBezTo>
                  <a:cubicBezTo>
                    <a:pt x="6249" y="18673"/>
                    <a:pt x="6317" y="18572"/>
                    <a:pt x="6249" y="18370"/>
                  </a:cubicBezTo>
                  <a:cubicBezTo>
                    <a:pt x="6113" y="17361"/>
                    <a:pt x="5909" y="16452"/>
                    <a:pt x="5638" y="15544"/>
                  </a:cubicBezTo>
                  <a:cubicBezTo>
                    <a:pt x="5502" y="15140"/>
                    <a:pt x="5434" y="14837"/>
                    <a:pt x="5298" y="14535"/>
                  </a:cubicBezTo>
                  <a:cubicBezTo>
                    <a:pt x="5094" y="13929"/>
                    <a:pt x="4891" y="13323"/>
                    <a:pt x="4551" y="12819"/>
                  </a:cubicBezTo>
                  <a:cubicBezTo>
                    <a:pt x="4347" y="12213"/>
                    <a:pt x="4075" y="11708"/>
                    <a:pt x="3736" y="11204"/>
                  </a:cubicBezTo>
                  <a:close/>
                </a:path>
              </a:pathLst>
            </a:custGeom>
            <a:solidFill>
              <a:srgbClr val="333433"/>
            </a:solid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Quattrocento Sans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315" name="Google Shape;315;p2"/>
            <p:cNvSpPr/>
            <p:nvPr/>
          </p:nvSpPr>
          <p:spPr>
            <a:xfrm flipH="1">
              <a:off x="1" y="211643"/>
              <a:ext cx="279074" cy="1046578"/>
            </a:xfrm>
            <a:custGeom>
              <a:avLst/>
              <a:gdLst/>
              <a:ahLst/>
              <a:cxnLst/>
              <a:rect l="l" t="t" r="r" b="b"/>
              <a:pathLst>
                <a:path w="21600" h="21568" extrusionOk="0">
                  <a:moveTo>
                    <a:pt x="0" y="5400"/>
                  </a:moveTo>
                  <a:cubicBezTo>
                    <a:pt x="1942" y="5465"/>
                    <a:pt x="4126" y="5400"/>
                    <a:pt x="6310" y="5336"/>
                  </a:cubicBezTo>
                  <a:cubicBezTo>
                    <a:pt x="7038" y="5271"/>
                    <a:pt x="7524" y="5271"/>
                    <a:pt x="8252" y="5142"/>
                  </a:cubicBezTo>
                  <a:cubicBezTo>
                    <a:pt x="8252" y="5077"/>
                    <a:pt x="8009" y="4948"/>
                    <a:pt x="8009" y="4883"/>
                  </a:cubicBezTo>
                  <a:cubicBezTo>
                    <a:pt x="7038" y="3978"/>
                    <a:pt x="6796" y="3008"/>
                    <a:pt x="7038" y="2037"/>
                  </a:cubicBezTo>
                  <a:cubicBezTo>
                    <a:pt x="7038" y="1779"/>
                    <a:pt x="7281" y="1520"/>
                    <a:pt x="7524" y="1261"/>
                  </a:cubicBezTo>
                  <a:cubicBezTo>
                    <a:pt x="8009" y="679"/>
                    <a:pt x="9222" y="291"/>
                    <a:pt x="11649" y="97"/>
                  </a:cubicBezTo>
                  <a:cubicBezTo>
                    <a:pt x="12863" y="-32"/>
                    <a:pt x="14319" y="-32"/>
                    <a:pt x="15533" y="97"/>
                  </a:cubicBezTo>
                  <a:cubicBezTo>
                    <a:pt x="17717" y="227"/>
                    <a:pt x="19173" y="550"/>
                    <a:pt x="20629" y="1003"/>
                  </a:cubicBezTo>
                  <a:cubicBezTo>
                    <a:pt x="20872" y="1132"/>
                    <a:pt x="21115" y="1261"/>
                    <a:pt x="21600" y="1261"/>
                  </a:cubicBezTo>
                  <a:cubicBezTo>
                    <a:pt x="21600" y="7276"/>
                    <a:pt x="21600" y="13290"/>
                    <a:pt x="21600" y="19305"/>
                  </a:cubicBezTo>
                  <a:cubicBezTo>
                    <a:pt x="21357" y="19305"/>
                    <a:pt x="20872" y="19305"/>
                    <a:pt x="20629" y="19369"/>
                  </a:cubicBezTo>
                  <a:cubicBezTo>
                    <a:pt x="18688" y="19563"/>
                    <a:pt x="16989" y="19757"/>
                    <a:pt x="15047" y="20016"/>
                  </a:cubicBezTo>
                  <a:cubicBezTo>
                    <a:pt x="12620" y="20339"/>
                    <a:pt x="9951" y="20663"/>
                    <a:pt x="7524" y="20986"/>
                  </a:cubicBezTo>
                  <a:cubicBezTo>
                    <a:pt x="6067" y="21180"/>
                    <a:pt x="4854" y="21374"/>
                    <a:pt x="3398" y="21568"/>
                  </a:cubicBezTo>
                  <a:cubicBezTo>
                    <a:pt x="3398" y="21568"/>
                    <a:pt x="3398" y="21503"/>
                    <a:pt x="3398" y="21503"/>
                  </a:cubicBezTo>
                  <a:cubicBezTo>
                    <a:pt x="3640" y="21439"/>
                    <a:pt x="3883" y="21374"/>
                    <a:pt x="4126" y="21245"/>
                  </a:cubicBezTo>
                  <a:cubicBezTo>
                    <a:pt x="5825" y="20663"/>
                    <a:pt x="7038" y="19951"/>
                    <a:pt x="8009" y="19240"/>
                  </a:cubicBezTo>
                  <a:cubicBezTo>
                    <a:pt x="8494" y="18852"/>
                    <a:pt x="8980" y="18399"/>
                    <a:pt x="9222" y="18011"/>
                  </a:cubicBezTo>
                  <a:cubicBezTo>
                    <a:pt x="9465" y="17558"/>
                    <a:pt x="9951" y="17106"/>
                    <a:pt x="9951" y="16653"/>
                  </a:cubicBezTo>
                  <a:cubicBezTo>
                    <a:pt x="9951" y="16588"/>
                    <a:pt x="9951" y="16524"/>
                    <a:pt x="9951" y="16524"/>
                  </a:cubicBezTo>
                  <a:cubicBezTo>
                    <a:pt x="10193" y="16330"/>
                    <a:pt x="10193" y="16136"/>
                    <a:pt x="10193" y="15877"/>
                  </a:cubicBezTo>
                  <a:cubicBezTo>
                    <a:pt x="10193" y="15554"/>
                    <a:pt x="10193" y="15295"/>
                    <a:pt x="10193" y="14972"/>
                  </a:cubicBezTo>
                  <a:cubicBezTo>
                    <a:pt x="10193" y="14713"/>
                    <a:pt x="10193" y="14519"/>
                    <a:pt x="10193" y="14260"/>
                  </a:cubicBezTo>
                  <a:cubicBezTo>
                    <a:pt x="10193" y="14131"/>
                    <a:pt x="10193" y="14002"/>
                    <a:pt x="9951" y="13808"/>
                  </a:cubicBezTo>
                  <a:cubicBezTo>
                    <a:pt x="9951" y="13808"/>
                    <a:pt x="9951" y="13743"/>
                    <a:pt x="9951" y="13743"/>
                  </a:cubicBezTo>
                  <a:cubicBezTo>
                    <a:pt x="9951" y="13225"/>
                    <a:pt x="9465" y="12708"/>
                    <a:pt x="9222" y="12191"/>
                  </a:cubicBezTo>
                  <a:cubicBezTo>
                    <a:pt x="8494" y="11415"/>
                    <a:pt x="7766" y="10639"/>
                    <a:pt x="6796" y="9798"/>
                  </a:cubicBezTo>
                  <a:cubicBezTo>
                    <a:pt x="6067" y="9151"/>
                    <a:pt x="5339" y="8505"/>
                    <a:pt x="4369" y="7922"/>
                  </a:cubicBezTo>
                  <a:cubicBezTo>
                    <a:pt x="3640" y="7470"/>
                    <a:pt x="3155" y="7082"/>
                    <a:pt x="2427" y="6694"/>
                  </a:cubicBezTo>
                  <a:cubicBezTo>
                    <a:pt x="1699" y="6241"/>
                    <a:pt x="971" y="5788"/>
                    <a:pt x="0" y="5400"/>
                  </a:cubicBezTo>
                  <a:close/>
                </a:path>
              </a:pathLst>
            </a:custGeom>
            <a:solidFill>
              <a:srgbClr val="DEBC98"/>
            </a:solid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Quattrocento Sans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316" name="Google Shape;316;p2"/>
            <p:cNvSpPr/>
            <p:nvPr/>
          </p:nvSpPr>
          <p:spPr>
            <a:xfrm flipH="1">
              <a:off x="-1" y="1982267"/>
              <a:ext cx="443066" cy="323189"/>
            </a:xfrm>
            <a:custGeom>
              <a:avLst/>
              <a:gdLst/>
              <a:ahLst/>
              <a:cxnLst/>
              <a:rect l="l" t="t" r="r" b="b"/>
              <a:pathLst>
                <a:path w="21600" h="21600" extrusionOk="0">
                  <a:moveTo>
                    <a:pt x="21600" y="210"/>
                  </a:moveTo>
                  <a:cubicBezTo>
                    <a:pt x="21600" y="7340"/>
                    <a:pt x="21600" y="14470"/>
                    <a:pt x="21600" y="21600"/>
                  </a:cubicBezTo>
                  <a:cubicBezTo>
                    <a:pt x="20068" y="21600"/>
                    <a:pt x="18536" y="21600"/>
                    <a:pt x="17004" y="21600"/>
                  </a:cubicBezTo>
                  <a:cubicBezTo>
                    <a:pt x="11336" y="21600"/>
                    <a:pt x="5668" y="21600"/>
                    <a:pt x="0" y="21600"/>
                  </a:cubicBezTo>
                  <a:cubicBezTo>
                    <a:pt x="0" y="14889"/>
                    <a:pt x="0" y="8179"/>
                    <a:pt x="0" y="1468"/>
                  </a:cubicBezTo>
                  <a:cubicBezTo>
                    <a:pt x="0" y="1258"/>
                    <a:pt x="0" y="839"/>
                    <a:pt x="0" y="629"/>
                  </a:cubicBezTo>
                  <a:cubicBezTo>
                    <a:pt x="0" y="419"/>
                    <a:pt x="0" y="210"/>
                    <a:pt x="0" y="0"/>
                  </a:cubicBezTo>
                  <a:cubicBezTo>
                    <a:pt x="153" y="0"/>
                    <a:pt x="306" y="0"/>
                    <a:pt x="460" y="0"/>
                  </a:cubicBezTo>
                  <a:cubicBezTo>
                    <a:pt x="1991" y="0"/>
                    <a:pt x="3523" y="0"/>
                    <a:pt x="5055" y="0"/>
                  </a:cubicBezTo>
                  <a:cubicBezTo>
                    <a:pt x="5209" y="0"/>
                    <a:pt x="5362" y="0"/>
                    <a:pt x="5515" y="0"/>
                  </a:cubicBezTo>
                  <a:cubicBezTo>
                    <a:pt x="5821" y="210"/>
                    <a:pt x="6128" y="210"/>
                    <a:pt x="6434" y="210"/>
                  </a:cubicBezTo>
                  <a:cubicBezTo>
                    <a:pt x="11489" y="210"/>
                    <a:pt x="16545" y="210"/>
                    <a:pt x="21600" y="210"/>
                  </a:cubicBezTo>
                  <a:close/>
                </a:path>
              </a:pathLst>
            </a:custGeom>
            <a:solidFill>
              <a:srgbClr val="A2A4A3"/>
            </a:solid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Quattrocento Sans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317" name="Google Shape;317;p2"/>
            <p:cNvSpPr/>
            <p:nvPr/>
          </p:nvSpPr>
          <p:spPr>
            <a:xfrm flipH="1">
              <a:off x="1" y="2305452"/>
              <a:ext cx="447084" cy="232082"/>
            </a:xfrm>
            <a:custGeom>
              <a:avLst/>
              <a:gdLst/>
              <a:ahLst/>
              <a:cxnLst/>
              <a:rect l="l" t="t" r="r" b="b"/>
              <a:pathLst>
                <a:path w="21516" h="21600" extrusionOk="0">
                  <a:moveTo>
                    <a:pt x="218" y="0"/>
                  </a:moveTo>
                  <a:cubicBezTo>
                    <a:pt x="5807" y="0"/>
                    <a:pt x="11396" y="0"/>
                    <a:pt x="16985" y="0"/>
                  </a:cubicBezTo>
                  <a:cubicBezTo>
                    <a:pt x="18495" y="0"/>
                    <a:pt x="20006" y="0"/>
                    <a:pt x="21516" y="0"/>
                  </a:cubicBezTo>
                  <a:cubicBezTo>
                    <a:pt x="21516" y="4962"/>
                    <a:pt x="21516" y="9924"/>
                    <a:pt x="21516" y="14595"/>
                  </a:cubicBezTo>
                  <a:cubicBezTo>
                    <a:pt x="14719" y="14595"/>
                    <a:pt x="8073" y="14595"/>
                    <a:pt x="1275" y="14595"/>
                  </a:cubicBezTo>
                  <a:cubicBezTo>
                    <a:pt x="1124" y="14595"/>
                    <a:pt x="822" y="14595"/>
                    <a:pt x="671" y="14595"/>
                  </a:cubicBezTo>
                  <a:cubicBezTo>
                    <a:pt x="520" y="14595"/>
                    <a:pt x="369" y="14886"/>
                    <a:pt x="218" y="14886"/>
                  </a:cubicBezTo>
                  <a:cubicBezTo>
                    <a:pt x="218" y="16054"/>
                    <a:pt x="218" y="16930"/>
                    <a:pt x="218" y="18097"/>
                  </a:cubicBezTo>
                  <a:cubicBezTo>
                    <a:pt x="218" y="18973"/>
                    <a:pt x="67" y="20141"/>
                    <a:pt x="369" y="21016"/>
                  </a:cubicBezTo>
                  <a:cubicBezTo>
                    <a:pt x="520" y="21016"/>
                    <a:pt x="822" y="21016"/>
                    <a:pt x="973" y="21016"/>
                  </a:cubicBezTo>
                  <a:cubicBezTo>
                    <a:pt x="1426" y="21016"/>
                    <a:pt x="1729" y="21016"/>
                    <a:pt x="2182" y="21016"/>
                  </a:cubicBezTo>
                  <a:cubicBezTo>
                    <a:pt x="2333" y="21016"/>
                    <a:pt x="2484" y="21016"/>
                    <a:pt x="2484" y="21308"/>
                  </a:cubicBezTo>
                  <a:cubicBezTo>
                    <a:pt x="1729" y="21600"/>
                    <a:pt x="973" y="21600"/>
                    <a:pt x="67" y="21600"/>
                  </a:cubicBezTo>
                  <a:cubicBezTo>
                    <a:pt x="-84" y="20141"/>
                    <a:pt x="67" y="18973"/>
                    <a:pt x="67" y="17805"/>
                  </a:cubicBezTo>
                  <a:cubicBezTo>
                    <a:pt x="67" y="16638"/>
                    <a:pt x="67" y="15762"/>
                    <a:pt x="67" y="14595"/>
                  </a:cubicBezTo>
                  <a:cubicBezTo>
                    <a:pt x="67" y="14011"/>
                    <a:pt x="67" y="13719"/>
                    <a:pt x="67" y="13135"/>
                  </a:cubicBezTo>
                  <a:cubicBezTo>
                    <a:pt x="67" y="9341"/>
                    <a:pt x="67" y="5546"/>
                    <a:pt x="67" y="1751"/>
                  </a:cubicBezTo>
                  <a:cubicBezTo>
                    <a:pt x="67" y="1168"/>
                    <a:pt x="67" y="584"/>
                    <a:pt x="67" y="0"/>
                  </a:cubicBezTo>
                  <a:cubicBezTo>
                    <a:pt x="67" y="0"/>
                    <a:pt x="218" y="0"/>
                    <a:pt x="218" y="0"/>
                  </a:cubicBezTo>
                  <a:close/>
                  <a:moveTo>
                    <a:pt x="6411" y="11092"/>
                  </a:moveTo>
                  <a:cubicBezTo>
                    <a:pt x="7619" y="11384"/>
                    <a:pt x="8828" y="9049"/>
                    <a:pt x="8828" y="6422"/>
                  </a:cubicBezTo>
                  <a:cubicBezTo>
                    <a:pt x="8677" y="4086"/>
                    <a:pt x="7771" y="1751"/>
                    <a:pt x="6411" y="1751"/>
                  </a:cubicBezTo>
                  <a:cubicBezTo>
                    <a:pt x="4901" y="2043"/>
                    <a:pt x="3994" y="4086"/>
                    <a:pt x="3994" y="6422"/>
                  </a:cubicBezTo>
                  <a:cubicBezTo>
                    <a:pt x="3994" y="9049"/>
                    <a:pt x="5052" y="11384"/>
                    <a:pt x="6411" y="11092"/>
                  </a:cubicBezTo>
                  <a:close/>
                </a:path>
              </a:pathLst>
            </a:custGeom>
            <a:solidFill>
              <a:srgbClr val="4C4D4D"/>
            </a:solid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Quattrocento Sans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318" name="Google Shape;318;p2"/>
            <p:cNvSpPr/>
            <p:nvPr/>
          </p:nvSpPr>
          <p:spPr>
            <a:xfrm flipH="1">
              <a:off x="401825" y="2879"/>
              <a:ext cx="506358" cy="232083"/>
            </a:xfrm>
            <a:custGeom>
              <a:avLst/>
              <a:gdLst/>
              <a:ahLst/>
              <a:cxnLst/>
              <a:rect l="l" t="t" r="r" b="b"/>
              <a:pathLst>
                <a:path w="21600" h="21600" extrusionOk="0">
                  <a:moveTo>
                    <a:pt x="19185" y="0"/>
                  </a:moveTo>
                  <a:cubicBezTo>
                    <a:pt x="19990" y="5838"/>
                    <a:pt x="20795" y="11968"/>
                    <a:pt x="21600" y="17805"/>
                  </a:cubicBezTo>
                  <a:cubicBezTo>
                    <a:pt x="21466" y="18097"/>
                    <a:pt x="21466" y="18097"/>
                    <a:pt x="21332" y="18097"/>
                  </a:cubicBezTo>
                  <a:cubicBezTo>
                    <a:pt x="20393" y="19265"/>
                    <a:pt x="19588" y="20432"/>
                    <a:pt x="18648" y="21600"/>
                  </a:cubicBezTo>
                  <a:cubicBezTo>
                    <a:pt x="18514" y="21600"/>
                    <a:pt x="18514" y="21600"/>
                    <a:pt x="18380" y="21600"/>
                  </a:cubicBezTo>
                  <a:cubicBezTo>
                    <a:pt x="18380" y="21308"/>
                    <a:pt x="18246" y="21016"/>
                    <a:pt x="18112" y="20724"/>
                  </a:cubicBezTo>
                  <a:cubicBezTo>
                    <a:pt x="17441" y="19557"/>
                    <a:pt x="16770" y="18097"/>
                    <a:pt x="16099" y="16930"/>
                  </a:cubicBezTo>
                  <a:cubicBezTo>
                    <a:pt x="15429" y="15762"/>
                    <a:pt x="14624" y="14886"/>
                    <a:pt x="13953" y="13719"/>
                  </a:cubicBezTo>
                  <a:cubicBezTo>
                    <a:pt x="12880" y="11968"/>
                    <a:pt x="11806" y="10508"/>
                    <a:pt x="10599" y="9341"/>
                  </a:cubicBezTo>
                  <a:cubicBezTo>
                    <a:pt x="9928" y="8465"/>
                    <a:pt x="9123" y="7589"/>
                    <a:pt x="8452" y="6714"/>
                  </a:cubicBezTo>
                  <a:cubicBezTo>
                    <a:pt x="7379" y="5838"/>
                    <a:pt x="6440" y="4670"/>
                    <a:pt x="5366" y="4086"/>
                  </a:cubicBezTo>
                  <a:cubicBezTo>
                    <a:pt x="4293" y="3211"/>
                    <a:pt x="3354" y="2335"/>
                    <a:pt x="2281" y="1459"/>
                  </a:cubicBezTo>
                  <a:cubicBezTo>
                    <a:pt x="1744" y="1168"/>
                    <a:pt x="1073" y="876"/>
                    <a:pt x="537" y="584"/>
                  </a:cubicBezTo>
                  <a:cubicBezTo>
                    <a:pt x="402" y="292"/>
                    <a:pt x="134" y="292"/>
                    <a:pt x="0" y="0"/>
                  </a:cubicBezTo>
                  <a:cubicBezTo>
                    <a:pt x="6440" y="0"/>
                    <a:pt x="12745" y="0"/>
                    <a:pt x="19185" y="0"/>
                  </a:cubicBezTo>
                  <a:close/>
                </a:path>
              </a:pathLst>
            </a:custGeom>
            <a:solidFill>
              <a:srgbClr val="DEBC98"/>
            </a:solid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Quattrocento Sans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319" name="Google Shape;319;p2"/>
            <p:cNvSpPr/>
            <p:nvPr/>
          </p:nvSpPr>
          <p:spPr>
            <a:xfrm flipH="1">
              <a:off x="1" y="1913219"/>
              <a:ext cx="553350" cy="392237"/>
            </a:xfrm>
            <a:custGeom>
              <a:avLst/>
              <a:gdLst/>
              <a:ahLst/>
              <a:cxnLst/>
              <a:rect l="l" t="t" r="r" b="b"/>
              <a:pathLst>
                <a:path w="21600" h="21600" extrusionOk="0">
                  <a:moveTo>
                    <a:pt x="4295" y="21600"/>
                  </a:moveTo>
                  <a:cubicBezTo>
                    <a:pt x="4295" y="21600"/>
                    <a:pt x="4173" y="21600"/>
                    <a:pt x="4173" y="21600"/>
                  </a:cubicBezTo>
                  <a:cubicBezTo>
                    <a:pt x="4173" y="21600"/>
                    <a:pt x="4173" y="21600"/>
                    <a:pt x="4173" y="21600"/>
                  </a:cubicBezTo>
                  <a:cubicBezTo>
                    <a:pt x="4173" y="21254"/>
                    <a:pt x="4173" y="20909"/>
                    <a:pt x="4173" y="20736"/>
                  </a:cubicBezTo>
                  <a:cubicBezTo>
                    <a:pt x="4173" y="17107"/>
                    <a:pt x="4173" y="13478"/>
                    <a:pt x="4173" y="10022"/>
                  </a:cubicBezTo>
                  <a:cubicBezTo>
                    <a:pt x="4173" y="8122"/>
                    <a:pt x="4173" y="6394"/>
                    <a:pt x="4173" y="4493"/>
                  </a:cubicBezTo>
                  <a:cubicBezTo>
                    <a:pt x="4173" y="4320"/>
                    <a:pt x="4173" y="3974"/>
                    <a:pt x="4050" y="3802"/>
                  </a:cubicBezTo>
                  <a:cubicBezTo>
                    <a:pt x="2823" y="3802"/>
                    <a:pt x="1473" y="3802"/>
                    <a:pt x="123" y="3802"/>
                  </a:cubicBezTo>
                  <a:cubicBezTo>
                    <a:pt x="123" y="3629"/>
                    <a:pt x="123" y="3629"/>
                    <a:pt x="0" y="3456"/>
                  </a:cubicBezTo>
                  <a:cubicBezTo>
                    <a:pt x="1350" y="3456"/>
                    <a:pt x="2700" y="3456"/>
                    <a:pt x="4173" y="3456"/>
                  </a:cubicBezTo>
                  <a:cubicBezTo>
                    <a:pt x="4295" y="2246"/>
                    <a:pt x="4050" y="1210"/>
                    <a:pt x="4173" y="0"/>
                  </a:cubicBezTo>
                  <a:cubicBezTo>
                    <a:pt x="4295" y="0"/>
                    <a:pt x="4418" y="0"/>
                    <a:pt x="4541" y="0"/>
                  </a:cubicBezTo>
                  <a:cubicBezTo>
                    <a:pt x="4664" y="0"/>
                    <a:pt x="4909" y="0"/>
                    <a:pt x="5032" y="0"/>
                  </a:cubicBezTo>
                  <a:cubicBezTo>
                    <a:pt x="10309" y="0"/>
                    <a:pt x="15586" y="0"/>
                    <a:pt x="20864" y="0"/>
                  </a:cubicBezTo>
                  <a:cubicBezTo>
                    <a:pt x="21109" y="0"/>
                    <a:pt x="21355" y="0"/>
                    <a:pt x="21600" y="0"/>
                  </a:cubicBezTo>
                  <a:cubicBezTo>
                    <a:pt x="21600" y="1210"/>
                    <a:pt x="21600" y="2592"/>
                    <a:pt x="21600" y="3974"/>
                  </a:cubicBezTo>
                  <a:cubicBezTo>
                    <a:pt x="17550" y="3974"/>
                    <a:pt x="13500" y="3974"/>
                    <a:pt x="9450" y="3974"/>
                  </a:cubicBezTo>
                  <a:cubicBezTo>
                    <a:pt x="9205" y="3974"/>
                    <a:pt x="8959" y="3974"/>
                    <a:pt x="8714" y="3802"/>
                  </a:cubicBezTo>
                  <a:cubicBezTo>
                    <a:pt x="8591" y="3802"/>
                    <a:pt x="8468" y="3802"/>
                    <a:pt x="8345" y="3802"/>
                  </a:cubicBezTo>
                  <a:cubicBezTo>
                    <a:pt x="7118" y="3802"/>
                    <a:pt x="5891" y="3802"/>
                    <a:pt x="4664" y="3802"/>
                  </a:cubicBezTo>
                  <a:cubicBezTo>
                    <a:pt x="4541" y="3802"/>
                    <a:pt x="4418" y="3802"/>
                    <a:pt x="4295" y="3802"/>
                  </a:cubicBezTo>
                  <a:cubicBezTo>
                    <a:pt x="4295" y="3974"/>
                    <a:pt x="4295" y="4147"/>
                    <a:pt x="4295" y="4320"/>
                  </a:cubicBezTo>
                  <a:cubicBezTo>
                    <a:pt x="4295" y="4493"/>
                    <a:pt x="4295" y="4838"/>
                    <a:pt x="4295" y="5011"/>
                  </a:cubicBezTo>
                  <a:cubicBezTo>
                    <a:pt x="4295" y="10541"/>
                    <a:pt x="4295" y="16070"/>
                    <a:pt x="4295" y="2160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Quattrocento Sans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320" name="Google Shape;320;p2"/>
            <p:cNvSpPr/>
            <p:nvPr/>
          </p:nvSpPr>
          <p:spPr>
            <a:xfrm flipH="1">
              <a:off x="0" y="2461770"/>
              <a:ext cx="443587" cy="75765"/>
            </a:xfrm>
            <a:custGeom>
              <a:avLst/>
              <a:gdLst/>
              <a:ahLst/>
              <a:cxnLst/>
              <a:rect l="l" t="t" r="r" b="b"/>
              <a:pathLst>
                <a:path w="21486" h="21600" extrusionOk="0">
                  <a:moveTo>
                    <a:pt x="2320" y="20700"/>
                  </a:moveTo>
                  <a:cubicBezTo>
                    <a:pt x="2320" y="19800"/>
                    <a:pt x="2168" y="19800"/>
                    <a:pt x="2016" y="19800"/>
                  </a:cubicBezTo>
                  <a:cubicBezTo>
                    <a:pt x="1559" y="19800"/>
                    <a:pt x="1255" y="19800"/>
                    <a:pt x="799" y="19800"/>
                  </a:cubicBezTo>
                  <a:cubicBezTo>
                    <a:pt x="647" y="19800"/>
                    <a:pt x="342" y="19800"/>
                    <a:pt x="190" y="19800"/>
                  </a:cubicBezTo>
                  <a:cubicBezTo>
                    <a:pt x="-114" y="17100"/>
                    <a:pt x="38" y="13500"/>
                    <a:pt x="38" y="10800"/>
                  </a:cubicBezTo>
                  <a:cubicBezTo>
                    <a:pt x="38" y="7200"/>
                    <a:pt x="38" y="4500"/>
                    <a:pt x="38" y="900"/>
                  </a:cubicBezTo>
                  <a:cubicBezTo>
                    <a:pt x="190" y="900"/>
                    <a:pt x="342" y="0"/>
                    <a:pt x="494" y="0"/>
                  </a:cubicBezTo>
                  <a:cubicBezTo>
                    <a:pt x="647" y="0"/>
                    <a:pt x="951" y="0"/>
                    <a:pt x="1103" y="0"/>
                  </a:cubicBezTo>
                  <a:cubicBezTo>
                    <a:pt x="7948" y="0"/>
                    <a:pt x="14641" y="0"/>
                    <a:pt x="21486" y="0"/>
                  </a:cubicBezTo>
                  <a:cubicBezTo>
                    <a:pt x="21486" y="7200"/>
                    <a:pt x="21486" y="14400"/>
                    <a:pt x="21486" y="20700"/>
                  </a:cubicBezTo>
                  <a:cubicBezTo>
                    <a:pt x="21334" y="20700"/>
                    <a:pt x="21030" y="21600"/>
                    <a:pt x="20878" y="21600"/>
                  </a:cubicBezTo>
                  <a:cubicBezTo>
                    <a:pt x="14945" y="21600"/>
                    <a:pt x="9013" y="21600"/>
                    <a:pt x="2928" y="21600"/>
                  </a:cubicBezTo>
                  <a:cubicBezTo>
                    <a:pt x="2776" y="21600"/>
                    <a:pt x="2624" y="20700"/>
                    <a:pt x="2320" y="20700"/>
                  </a:cubicBezTo>
                  <a:close/>
                </a:path>
              </a:pathLst>
            </a:custGeom>
            <a:solidFill>
              <a:srgbClr val="333433"/>
            </a:solid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Quattrocento Sans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321" name="Google Shape;321;p2"/>
            <p:cNvSpPr/>
            <p:nvPr/>
          </p:nvSpPr>
          <p:spPr>
            <a:xfrm flipH="1">
              <a:off x="147689" y="295412"/>
              <a:ext cx="839132" cy="1029547"/>
            </a:xfrm>
            <a:custGeom>
              <a:avLst/>
              <a:gdLst/>
              <a:ahLst/>
              <a:cxnLst/>
              <a:rect l="l" t="t" r="r" b="b"/>
              <a:pathLst>
                <a:path w="21600" h="21551" extrusionOk="0">
                  <a:moveTo>
                    <a:pt x="21600" y="13436"/>
                  </a:moveTo>
                  <a:cubicBezTo>
                    <a:pt x="21600" y="13764"/>
                    <a:pt x="21600" y="14027"/>
                    <a:pt x="21600" y="14355"/>
                  </a:cubicBezTo>
                  <a:cubicBezTo>
                    <a:pt x="21600" y="14618"/>
                    <a:pt x="21600" y="14815"/>
                    <a:pt x="21519" y="15012"/>
                  </a:cubicBezTo>
                  <a:cubicBezTo>
                    <a:pt x="21519" y="15012"/>
                    <a:pt x="21519" y="15077"/>
                    <a:pt x="21519" y="15143"/>
                  </a:cubicBezTo>
                  <a:cubicBezTo>
                    <a:pt x="21519" y="15603"/>
                    <a:pt x="21357" y="16062"/>
                    <a:pt x="21276" y="16522"/>
                  </a:cubicBezTo>
                  <a:cubicBezTo>
                    <a:pt x="21196" y="16916"/>
                    <a:pt x="21034" y="17375"/>
                    <a:pt x="20872" y="17769"/>
                  </a:cubicBezTo>
                  <a:cubicBezTo>
                    <a:pt x="20548" y="18491"/>
                    <a:pt x="20144" y="19213"/>
                    <a:pt x="19578" y="19804"/>
                  </a:cubicBezTo>
                  <a:cubicBezTo>
                    <a:pt x="19497" y="19936"/>
                    <a:pt x="19416" y="20001"/>
                    <a:pt x="19335" y="20067"/>
                  </a:cubicBezTo>
                  <a:cubicBezTo>
                    <a:pt x="19335" y="20067"/>
                    <a:pt x="19335" y="20133"/>
                    <a:pt x="19335" y="20133"/>
                  </a:cubicBezTo>
                  <a:cubicBezTo>
                    <a:pt x="18769" y="20395"/>
                    <a:pt x="18283" y="20592"/>
                    <a:pt x="17717" y="20789"/>
                  </a:cubicBezTo>
                  <a:cubicBezTo>
                    <a:pt x="17312" y="20920"/>
                    <a:pt x="16908" y="21052"/>
                    <a:pt x="16422" y="21183"/>
                  </a:cubicBezTo>
                  <a:cubicBezTo>
                    <a:pt x="15937" y="21380"/>
                    <a:pt x="15452" y="21446"/>
                    <a:pt x="14885" y="21511"/>
                  </a:cubicBezTo>
                  <a:cubicBezTo>
                    <a:pt x="14400" y="21577"/>
                    <a:pt x="13915" y="21577"/>
                    <a:pt x="13510" y="21380"/>
                  </a:cubicBezTo>
                  <a:cubicBezTo>
                    <a:pt x="13187" y="21249"/>
                    <a:pt x="12863" y="21117"/>
                    <a:pt x="12701" y="20855"/>
                  </a:cubicBezTo>
                  <a:cubicBezTo>
                    <a:pt x="12378" y="20527"/>
                    <a:pt x="12054" y="20133"/>
                    <a:pt x="11811" y="19739"/>
                  </a:cubicBezTo>
                  <a:cubicBezTo>
                    <a:pt x="11569" y="19345"/>
                    <a:pt x="11326" y="18951"/>
                    <a:pt x="10921" y="18557"/>
                  </a:cubicBezTo>
                  <a:cubicBezTo>
                    <a:pt x="11002" y="18557"/>
                    <a:pt x="11002" y="18557"/>
                    <a:pt x="11002" y="18491"/>
                  </a:cubicBezTo>
                  <a:cubicBezTo>
                    <a:pt x="11245" y="18229"/>
                    <a:pt x="11083" y="17900"/>
                    <a:pt x="10760" y="17769"/>
                  </a:cubicBezTo>
                  <a:cubicBezTo>
                    <a:pt x="10517" y="17638"/>
                    <a:pt x="10274" y="17572"/>
                    <a:pt x="10031" y="17638"/>
                  </a:cubicBezTo>
                  <a:cubicBezTo>
                    <a:pt x="9870" y="17703"/>
                    <a:pt x="9627" y="17703"/>
                    <a:pt x="9384" y="17703"/>
                  </a:cubicBezTo>
                  <a:cubicBezTo>
                    <a:pt x="9303" y="17703"/>
                    <a:pt x="9222" y="17703"/>
                    <a:pt x="9142" y="17769"/>
                  </a:cubicBezTo>
                  <a:cubicBezTo>
                    <a:pt x="9142" y="17638"/>
                    <a:pt x="9061" y="17572"/>
                    <a:pt x="8980" y="17441"/>
                  </a:cubicBezTo>
                  <a:cubicBezTo>
                    <a:pt x="9142" y="17375"/>
                    <a:pt x="9222" y="17310"/>
                    <a:pt x="9222" y="17178"/>
                  </a:cubicBezTo>
                  <a:cubicBezTo>
                    <a:pt x="9303" y="16981"/>
                    <a:pt x="9222" y="16719"/>
                    <a:pt x="8899" y="16653"/>
                  </a:cubicBezTo>
                  <a:cubicBezTo>
                    <a:pt x="8737" y="16587"/>
                    <a:pt x="8656" y="16587"/>
                    <a:pt x="8494" y="16587"/>
                  </a:cubicBezTo>
                  <a:cubicBezTo>
                    <a:pt x="8171" y="16522"/>
                    <a:pt x="7766" y="16456"/>
                    <a:pt x="7362" y="16456"/>
                  </a:cubicBezTo>
                  <a:cubicBezTo>
                    <a:pt x="7281" y="16259"/>
                    <a:pt x="7281" y="16128"/>
                    <a:pt x="7281" y="15931"/>
                  </a:cubicBezTo>
                  <a:cubicBezTo>
                    <a:pt x="7362" y="15668"/>
                    <a:pt x="7200" y="15406"/>
                    <a:pt x="7119" y="15143"/>
                  </a:cubicBezTo>
                  <a:cubicBezTo>
                    <a:pt x="7038" y="15012"/>
                    <a:pt x="6876" y="14880"/>
                    <a:pt x="6796" y="14749"/>
                  </a:cubicBezTo>
                  <a:cubicBezTo>
                    <a:pt x="6715" y="14618"/>
                    <a:pt x="6634" y="14618"/>
                    <a:pt x="6472" y="14618"/>
                  </a:cubicBezTo>
                  <a:cubicBezTo>
                    <a:pt x="6472" y="14552"/>
                    <a:pt x="6553" y="14486"/>
                    <a:pt x="6634" y="14486"/>
                  </a:cubicBezTo>
                  <a:cubicBezTo>
                    <a:pt x="6715" y="14158"/>
                    <a:pt x="6472" y="13830"/>
                    <a:pt x="6148" y="13699"/>
                  </a:cubicBezTo>
                  <a:cubicBezTo>
                    <a:pt x="5825" y="13567"/>
                    <a:pt x="5501" y="13502"/>
                    <a:pt x="5097" y="13502"/>
                  </a:cubicBezTo>
                  <a:cubicBezTo>
                    <a:pt x="4369" y="13436"/>
                    <a:pt x="3721" y="13502"/>
                    <a:pt x="3074" y="13436"/>
                  </a:cubicBezTo>
                  <a:cubicBezTo>
                    <a:pt x="2751" y="13436"/>
                    <a:pt x="2346" y="13502"/>
                    <a:pt x="2022" y="13436"/>
                  </a:cubicBezTo>
                  <a:cubicBezTo>
                    <a:pt x="1699" y="13370"/>
                    <a:pt x="1456" y="13370"/>
                    <a:pt x="1133" y="13239"/>
                  </a:cubicBezTo>
                  <a:cubicBezTo>
                    <a:pt x="1052" y="13305"/>
                    <a:pt x="1052" y="13305"/>
                    <a:pt x="1052" y="13370"/>
                  </a:cubicBezTo>
                  <a:cubicBezTo>
                    <a:pt x="1052" y="13173"/>
                    <a:pt x="1052" y="13042"/>
                    <a:pt x="1133" y="12911"/>
                  </a:cubicBezTo>
                  <a:cubicBezTo>
                    <a:pt x="1133" y="12582"/>
                    <a:pt x="1213" y="12320"/>
                    <a:pt x="1213" y="12057"/>
                  </a:cubicBezTo>
                  <a:cubicBezTo>
                    <a:pt x="1213" y="11992"/>
                    <a:pt x="1213" y="11926"/>
                    <a:pt x="1213" y="11860"/>
                  </a:cubicBezTo>
                  <a:cubicBezTo>
                    <a:pt x="1213" y="11598"/>
                    <a:pt x="1294" y="11401"/>
                    <a:pt x="1213" y="11138"/>
                  </a:cubicBezTo>
                  <a:cubicBezTo>
                    <a:pt x="1213" y="10744"/>
                    <a:pt x="1213" y="10416"/>
                    <a:pt x="1133" y="10088"/>
                  </a:cubicBezTo>
                  <a:cubicBezTo>
                    <a:pt x="1133" y="9956"/>
                    <a:pt x="1052" y="9956"/>
                    <a:pt x="1052" y="9891"/>
                  </a:cubicBezTo>
                  <a:cubicBezTo>
                    <a:pt x="1052" y="9891"/>
                    <a:pt x="1052" y="9825"/>
                    <a:pt x="1133" y="9825"/>
                  </a:cubicBezTo>
                  <a:cubicBezTo>
                    <a:pt x="1133" y="9694"/>
                    <a:pt x="1133" y="9497"/>
                    <a:pt x="1052" y="9365"/>
                  </a:cubicBezTo>
                  <a:cubicBezTo>
                    <a:pt x="1052" y="9234"/>
                    <a:pt x="1052" y="9103"/>
                    <a:pt x="1052" y="8972"/>
                  </a:cubicBezTo>
                  <a:cubicBezTo>
                    <a:pt x="1052" y="8840"/>
                    <a:pt x="971" y="8709"/>
                    <a:pt x="971" y="8578"/>
                  </a:cubicBezTo>
                  <a:cubicBezTo>
                    <a:pt x="971" y="8184"/>
                    <a:pt x="809" y="7855"/>
                    <a:pt x="728" y="7527"/>
                  </a:cubicBezTo>
                  <a:cubicBezTo>
                    <a:pt x="647" y="7068"/>
                    <a:pt x="485" y="6674"/>
                    <a:pt x="324" y="6214"/>
                  </a:cubicBezTo>
                  <a:cubicBezTo>
                    <a:pt x="324" y="6083"/>
                    <a:pt x="243" y="5951"/>
                    <a:pt x="162" y="5820"/>
                  </a:cubicBezTo>
                  <a:cubicBezTo>
                    <a:pt x="162" y="5689"/>
                    <a:pt x="162" y="5623"/>
                    <a:pt x="0" y="5558"/>
                  </a:cubicBezTo>
                  <a:cubicBezTo>
                    <a:pt x="0" y="5558"/>
                    <a:pt x="0" y="5558"/>
                    <a:pt x="0" y="5558"/>
                  </a:cubicBezTo>
                  <a:cubicBezTo>
                    <a:pt x="0" y="5492"/>
                    <a:pt x="0" y="5426"/>
                    <a:pt x="0" y="5361"/>
                  </a:cubicBezTo>
                  <a:cubicBezTo>
                    <a:pt x="81" y="5295"/>
                    <a:pt x="162" y="5295"/>
                    <a:pt x="243" y="5229"/>
                  </a:cubicBezTo>
                  <a:cubicBezTo>
                    <a:pt x="324" y="5229"/>
                    <a:pt x="324" y="5295"/>
                    <a:pt x="404" y="5361"/>
                  </a:cubicBezTo>
                  <a:cubicBezTo>
                    <a:pt x="485" y="5426"/>
                    <a:pt x="485" y="5558"/>
                    <a:pt x="566" y="5623"/>
                  </a:cubicBezTo>
                  <a:cubicBezTo>
                    <a:pt x="566" y="5689"/>
                    <a:pt x="647" y="5755"/>
                    <a:pt x="647" y="5820"/>
                  </a:cubicBezTo>
                  <a:cubicBezTo>
                    <a:pt x="728" y="5951"/>
                    <a:pt x="809" y="6017"/>
                    <a:pt x="890" y="6017"/>
                  </a:cubicBezTo>
                  <a:cubicBezTo>
                    <a:pt x="1052" y="6017"/>
                    <a:pt x="1133" y="6017"/>
                    <a:pt x="1213" y="5951"/>
                  </a:cubicBezTo>
                  <a:cubicBezTo>
                    <a:pt x="1294" y="5689"/>
                    <a:pt x="1213" y="5492"/>
                    <a:pt x="1133" y="5295"/>
                  </a:cubicBezTo>
                  <a:cubicBezTo>
                    <a:pt x="1052" y="5164"/>
                    <a:pt x="971" y="5032"/>
                    <a:pt x="971" y="4901"/>
                  </a:cubicBezTo>
                  <a:cubicBezTo>
                    <a:pt x="1213" y="4835"/>
                    <a:pt x="1375" y="4507"/>
                    <a:pt x="1780" y="4573"/>
                  </a:cubicBezTo>
                  <a:cubicBezTo>
                    <a:pt x="2022" y="4967"/>
                    <a:pt x="2346" y="5361"/>
                    <a:pt x="2589" y="5755"/>
                  </a:cubicBezTo>
                  <a:cubicBezTo>
                    <a:pt x="2831" y="6083"/>
                    <a:pt x="3155" y="6411"/>
                    <a:pt x="3479" y="6739"/>
                  </a:cubicBezTo>
                  <a:cubicBezTo>
                    <a:pt x="3640" y="6871"/>
                    <a:pt x="3802" y="7068"/>
                    <a:pt x="3964" y="7199"/>
                  </a:cubicBezTo>
                  <a:cubicBezTo>
                    <a:pt x="4449" y="7593"/>
                    <a:pt x="4935" y="7987"/>
                    <a:pt x="5501" y="8446"/>
                  </a:cubicBezTo>
                  <a:cubicBezTo>
                    <a:pt x="5582" y="8512"/>
                    <a:pt x="5744" y="8643"/>
                    <a:pt x="5906" y="8643"/>
                  </a:cubicBezTo>
                  <a:cubicBezTo>
                    <a:pt x="5987" y="8709"/>
                    <a:pt x="6148" y="8775"/>
                    <a:pt x="6229" y="8775"/>
                  </a:cubicBezTo>
                  <a:cubicBezTo>
                    <a:pt x="6553" y="8906"/>
                    <a:pt x="6876" y="9037"/>
                    <a:pt x="7281" y="8972"/>
                  </a:cubicBezTo>
                  <a:cubicBezTo>
                    <a:pt x="7281" y="8972"/>
                    <a:pt x="7362" y="8972"/>
                    <a:pt x="7362" y="8972"/>
                  </a:cubicBezTo>
                  <a:cubicBezTo>
                    <a:pt x="7766" y="8840"/>
                    <a:pt x="8171" y="8775"/>
                    <a:pt x="8413" y="8512"/>
                  </a:cubicBezTo>
                  <a:cubicBezTo>
                    <a:pt x="8494" y="8446"/>
                    <a:pt x="8575" y="8381"/>
                    <a:pt x="8656" y="8315"/>
                  </a:cubicBezTo>
                  <a:cubicBezTo>
                    <a:pt x="8980" y="8052"/>
                    <a:pt x="9142" y="7724"/>
                    <a:pt x="9222" y="7396"/>
                  </a:cubicBezTo>
                  <a:cubicBezTo>
                    <a:pt x="9222" y="7330"/>
                    <a:pt x="9303" y="7265"/>
                    <a:pt x="9303" y="7199"/>
                  </a:cubicBezTo>
                  <a:cubicBezTo>
                    <a:pt x="9465" y="6936"/>
                    <a:pt x="9465" y="6674"/>
                    <a:pt x="9303" y="6411"/>
                  </a:cubicBezTo>
                  <a:cubicBezTo>
                    <a:pt x="9303" y="6345"/>
                    <a:pt x="9222" y="6280"/>
                    <a:pt x="9222" y="6214"/>
                  </a:cubicBezTo>
                  <a:cubicBezTo>
                    <a:pt x="9222" y="6083"/>
                    <a:pt x="9222" y="5886"/>
                    <a:pt x="9142" y="5755"/>
                  </a:cubicBezTo>
                  <a:cubicBezTo>
                    <a:pt x="9061" y="5623"/>
                    <a:pt x="9061" y="5426"/>
                    <a:pt x="8980" y="5295"/>
                  </a:cubicBezTo>
                  <a:cubicBezTo>
                    <a:pt x="8899" y="4967"/>
                    <a:pt x="8737" y="4704"/>
                    <a:pt x="8575" y="4376"/>
                  </a:cubicBezTo>
                  <a:cubicBezTo>
                    <a:pt x="8494" y="4244"/>
                    <a:pt x="8494" y="4179"/>
                    <a:pt x="8413" y="4048"/>
                  </a:cubicBezTo>
                  <a:cubicBezTo>
                    <a:pt x="8252" y="3654"/>
                    <a:pt x="8009" y="3260"/>
                    <a:pt x="7847" y="2866"/>
                  </a:cubicBezTo>
                  <a:cubicBezTo>
                    <a:pt x="7847" y="2866"/>
                    <a:pt x="7766" y="2800"/>
                    <a:pt x="7766" y="2734"/>
                  </a:cubicBezTo>
                  <a:cubicBezTo>
                    <a:pt x="7766" y="2669"/>
                    <a:pt x="7766" y="2537"/>
                    <a:pt x="7928" y="2537"/>
                  </a:cubicBezTo>
                  <a:cubicBezTo>
                    <a:pt x="8090" y="2406"/>
                    <a:pt x="8252" y="2341"/>
                    <a:pt x="8494" y="2275"/>
                  </a:cubicBezTo>
                  <a:cubicBezTo>
                    <a:pt x="9465" y="1947"/>
                    <a:pt x="10355" y="1487"/>
                    <a:pt x="11326" y="1093"/>
                  </a:cubicBezTo>
                  <a:cubicBezTo>
                    <a:pt x="11649" y="962"/>
                    <a:pt x="11973" y="830"/>
                    <a:pt x="12297" y="699"/>
                  </a:cubicBezTo>
                  <a:cubicBezTo>
                    <a:pt x="12539" y="634"/>
                    <a:pt x="12782" y="568"/>
                    <a:pt x="13025" y="437"/>
                  </a:cubicBezTo>
                  <a:cubicBezTo>
                    <a:pt x="13267" y="305"/>
                    <a:pt x="13510" y="240"/>
                    <a:pt x="13753" y="108"/>
                  </a:cubicBezTo>
                  <a:cubicBezTo>
                    <a:pt x="13834" y="43"/>
                    <a:pt x="13915" y="43"/>
                    <a:pt x="13996" y="43"/>
                  </a:cubicBezTo>
                  <a:cubicBezTo>
                    <a:pt x="14157" y="-23"/>
                    <a:pt x="14319" y="-23"/>
                    <a:pt x="14481" y="108"/>
                  </a:cubicBezTo>
                  <a:cubicBezTo>
                    <a:pt x="14724" y="305"/>
                    <a:pt x="14966" y="437"/>
                    <a:pt x="15128" y="699"/>
                  </a:cubicBezTo>
                  <a:cubicBezTo>
                    <a:pt x="15209" y="765"/>
                    <a:pt x="15290" y="830"/>
                    <a:pt x="15371" y="896"/>
                  </a:cubicBezTo>
                  <a:cubicBezTo>
                    <a:pt x="15613" y="1027"/>
                    <a:pt x="15775" y="1159"/>
                    <a:pt x="15856" y="1356"/>
                  </a:cubicBezTo>
                  <a:cubicBezTo>
                    <a:pt x="15856" y="1421"/>
                    <a:pt x="15856" y="1421"/>
                    <a:pt x="15856" y="1421"/>
                  </a:cubicBezTo>
                  <a:cubicBezTo>
                    <a:pt x="16261" y="1684"/>
                    <a:pt x="16342" y="2078"/>
                    <a:pt x="16422" y="2406"/>
                  </a:cubicBezTo>
                  <a:cubicBezTo>
                    <a:pt x="16503" y="2734"/>
                    <a:pt x="16746" y="3063"/>
                    <a:pt x="16989" y="3325"/>
                  </a:cubicBezTo>
                  <a:cubicBezTo>
                    <a:pt x="16989" y="3391"/>
                    <a:pt x="16989" y="3391"/>
                    <a:pt x="17070" y="3457"/>
                  </a:cubicBezTo>
                  <a:cubicBezTo>
                    <a:pt x="17231" y="3522"/>
                    <a:pt x="17312" y="3654"/>
                    <a:pt x="17474" y="3785"/>
                  </a:cubicBezTo>
                  <a:cubicBezTo>
                    <a:pt x="17555" y="3851"/>
                    <a:pt x="17636" y="3982"/>
                    <a:pt x="17798" y="3982"/>
                  </a:cubicBezTo>
                  <a:cubicBezTo>
                    <a:pt x="17960" y="3982"/>
                    <a:pt x="18040" y="4048"/>
                    <a:pt x="18121" y="4179"/>
                  </a:cubicBezTo>
                  <a:cubicBezTo>
                    <a:pt x="18283" y="4441"/>
                    <a:pt x="18445" y="4704"/>
                    <a:pt x="18607" y="4967"/>
                  </a:cubicBezTo>
                  <a:cubicBezTo>
                    <a:pt x="18769" y="5295"/>
                    <a:pt x="18930" y="5623"/>
                    <a:pt x="19092" y="5951"/>
                  </a:cubicBezTo>
                  <a:cubicBezTo>
                    <a:pt x="19173" y="6148"/>
                    <a:pt x="19335" y="6345"/>
                    <a:pt x="19416" y="6608"/>
                  </a:cubicBezTo>
                  <a:cubicBezTo>
                    <a:pt x="19497" y="6805"/>
                    <a:pt x="19497" y="7002"/>
                    <a:pt x="19658" y="7133"/>
                  </a:cubicBezTo>
                  <a:cubicBezTo>
                    <a:pt x="19739" y="7199"/>
                    <a:pt x="19739" y="7330"/>
                    <a:pt x="19739" y="7396"/>
                  </a:cubicBezTo>
                  <a:cubicBezTo>
                    <a:pt x="19901" y="7790"/>
                    <a:pt x="20144" y="8249"/>
                    <a:pt x="20306" y="8643"/>
                  </a:cubicBezTo>
                  <a:cubicBezTo>
                    <a:pt x="20306" y="8775"/>
                    <a:pt x="20306" y="8906"/>
                    <a:pt x="20387" y="9037"/>
                  </a:cubicBezTo>
                  <a:cubicBezTo>
                    <a:pt x="20548" y="9431"/>
                    <a:pt x="20629" y="9891"/>
                    <a:pt x="20710" y="10285"/>
                  </a:cubicBezTo>
                  <a:cubicBezTo>
                    <a:pt x="20791" y="10416"/>
                    <a:pt x="20872" y="10547"/>
                    <a:pt x="20872" y="10744"/>
                  </a:cubicBezTo>
                  <a:cubicBezTo>
                    <a:pt x="20953" y="10941"/>
                    <a:pt x="21034" y="11138"/>
                    <a:pt x="21034" y="11401"/>
                  </a:cubicBezTo>
                  <a:cubicBezTo>
                    <a:pt x="21034" y="11532"/>
                    <a:pt x="21115" y="11663"/>
                    <a:pt x="21196" y="11795"/>
                  </a:cubicBezTo>
                  <a:cubicBezTo>
                    <a:pt x="21196" y="11860"/>
                    <a:pt x="21196" y="11926"/>
                    <a:pt x="21196" y="11992"/>
                  </a:cubicBezTo>
                  <a:cubicBezTo>
                    <a:pt x="21034" y="12254"/>
                    <a:pt x="21196" y="12386"/>
                    <a:pt x="21438" y="12517"/>
                  </a:cubicBezTo>
                  <a:cubicBezTo>
                    <a:pt x="21196" y="12714"/>
                    <a:pt x="21115" y="12976"/>
                    <a:pt x="21276" y="13239"/>
                  </a:cubicBezTo>
                  <a:cubicBezTo>
                    <a:pt x="21357" y="13305"/>
                    <a:pt x="21438" y="13436"/>
                    <a:pt x="21600" y="13436"/>
                  </a:cubicBezTo>
                  <a:close/>
                </a:path>
              </a:pathLst>
            </a:custGeom>
            <a:solidFill>
              <a:srgbClr val="FCD5AC"/>
            </a:solid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Quattrocento Sans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322" name="Google Shape;322;p2"/>
            <p:cNvSpPr/>
            <p:nvPr/>
          </p:nvSpPr>
          <p:spPr>
            <a:xfrm flipH="1">
              <a:off x="549511" y="1627435"/>
              <a:ext cx="713504" cy="835859"/>
            </a:xfrm>
            <a:custGeom>
              <a:avLst/>
              <a:gdLst/>
              <a:ahLst/>
              <a:cxnLst/>
              <a:rect l="l" t="t" r="r" b="b"/>
              <a:pathLst>
                <a:path w="21600" h="21539" extrusionOk="0">
                  <a:moveTo>
                    <a:pt x="0" y="0"/>
                  </a:moveTo>
                  <a:cubicBezTo>
                    <a:pt x="0" y="0"/>
                    <a:pt x="95" y="0"/>
                    <a:pt x="95" y="81"/>
                  </a:cubicBezTo>
                  <a:cubicBezTo>
                    <a:pt x="476" y="162"/>
                    <a:pt x="856" y="324"/>
                    <a:pt x="1332" y="485"/>
                  </a:cubicBezTo>
                  <a:cubicBezTo>
                    <a:pt x="1713" y="647"/>
                    <a:pt x="2189" y="809"/>
                    <a:pt x="2569" y="890"/>
                  </a:cubicBezTo>
                  <a:cubicBezTo>
                    <a:pt x="3045" y="1052"/>
                    <a:pt x="3426" y="1133"/>
                    <a:pt x="3806" y="1294"/>
                  </a:cubicBezTo>
                  <a:cubicBezTo>
                    <a:pt x="4948" y="1618"/>
                    <a:pt x="6090" y="1942"/>
                    <a:pt x="7232" y="2346"/>
                  </a:cubicBezTo>
                  <a:cubicBezTo>
                    <a:pt x="7803" y="2508"/>
                    <a:pt x="8374" y="2670"/>
                    <a:pt x="8944" y="2912"/>
                  </a:cubicBezTo>
                  <a:cubicBezTo>
                    <a:pt x="9515" y="3074"/>
                    <a:pt x="10086" y="3398"/>
                    <a:pt x="10562" y="3721"/>
                  </a:cubicBezTo>
                  <a:cubicBezTo>
                    <a:pt x="11323" y="4207"/>
                    <a:pt x="12085" y="4773"/>
                    <a:pt x="12846" y="5258"/>
                  </a:cubicBezTo>
                  <a:cubicBezTo>
                    <a:pt x="12846" y="5258"/>
                    <a:pt x="12941" y="5258"/>
                    <a:pt x="13036" y="5339"/>
                  </a:cubicBezTo>
                  <a:cubicBezTo>
                    <a:pt x="13131" y="5339"/>
                    <a:pt x="13131" y="5420"/>
                    <a:pt x="13226" y="5501"/>
                  </a:cubicBezTo>
                  <a:cubicBezTo>
                    <a:pt x="14178" y="6148"/>
                    <a:pt x="15130" y="6715"/>
                    <a:pt x="16081" y="7362"/>
                  </a:cubicBezTo>
                  <a:cubicBezTo>
                    <a:pt x="16271" y="7524"/>
                    <a:pt x="16462" y="7604"/>
                    <a:pt x="16747" y="7766"/>
                  </a:cubicBezTo>
                  <a:cubicBezTo>
                    <a:pt x="17223" y="8009"/>
                    <a:pt x="17794" y="8090"/>
                    <a:pt x="18270" y="8171"/>
                  </a:cubicBezTo>
                  <a:cubicBezTo>
                    <a:pt x="18745" y="8252"/>
                    <a:pt x="19221" y="8252"/>
                    <a:pt x="19602" y="8333"/>
                  </a:cubicBezTo>
                  <a:cubicBezTo>
                    <a:pt x="19792" y="8333"/>
                    <a:pt x="19982" y="8333"/>
                    <a:pt x="20173" y="8333"/>
                  </a:cubicBezTo>
                  <a:cubicBezTo>
                    <a:pt x="20553" y="8333"/>
                    <a:pt x="20839" y="8413"/>
                    <a:pt x="21124" y="8656"/>
                  </a:cubicBezTo>
                  <a:cubicBezTo>
                    <a:pt x="21219" y="8737"/>
                    <a:pt x="21410" y="8899"/>
                    <a:pt x="21505" y="8980"/>
                  </a:cubicBezTo>
                  <a:cubicBezTo>
                    <a:pt x="21600" y="9061"/>
                    <a:pt x="21600" y="9061"/>
                    <a:pt x="21600" y="9142"/>
                  </a:cubicBezTo>
                  <a:cubicBezTo>
                    <a:pt x="21600" y="9303"/>
                    <a:pt x="21600" y="9465"/>
                    <a:pt x="21600" y="9627"/>
                  </a:cubicBezTo>
                  <a:cubicBezTo>
                    <a:pt x="21600" y="12135"/>
                    <a:pt x="21600" y="14562"/>
                    <a:pt x="21600" y="16989"/>
                  </a:cubicBezTo>
                  <a:cubicBezTo>
                    <a:pt x="21600" y="17231"/>
                    <a:pt x="21600" y="17393"/>
                    <a:pt x="21600" y="17555"/>
                  </a:cubicBezTo>
                  <a:cubicBezTo>
                    <a:pt x="21600" y="17555"/>
                    <a:pt x="21600" y="17555"/>
                    <a:pt x="21600" y="17555"/>
                  </a:cubicBezTo>
                  <a:cubicBezTo>
                    <a:pt x="21505" y="17717"/>
                    <a:pt x="21505" y="17798"/>
                    <a:pt x="21505" y="17879"/>
                  </a:cubicBezTo>
                  <a:cubicBezTo>
                    <a:pt x="21505" y="18607"/>
                    <a:pt x="21505" y="19335"/>
                    <a:pt x="21505" y="20063"/>
                  </a:cubicBezTo>
                  <a:cubicBezTo>
                    <a:pt x="21505" y="20225"/>
                    <a:pt x="21600" y="20306"/>
                    <a:pt x="21410" y="20467"/>
                  </a:cubicBezTo>
                  <a:cubicBezTo>
                    <a:pt x="21219" y="20467"/>
                    <a:pt x="21029" y="20467"/>
                    <a:pt x="20839" y="20467"/>
                  </a:cubicBezTo>
                  <a:cubicBezTo>
                    <a:pt x="20553" y="20467"/>
                    <a:pt x="20268" y="20467"/>
                    <a:pt x="19982" y="20467"/>
                  </a:cubicBezTo>
                  <a:cubicBezTo>
                    <a:pt x="19697" y="20548"/>
                    <a:pt x="19411" y="20548"/>
                    <a:pt x="19126" y="20548"/>
                  </a:cubicBezTo>
                  <a:cubicBezTo>
                    <a:pt x="18650" y="20548"/>
                    <a:pt x="18174" y="20548"/>
                    <a:pt x="17699" y="20548"/>
                  </a:cubicBezTo>
                  <a:cubicBezTo>
                    <a:pt x="17604" y="20548"/>
                    <a:pt x="17508" y="20548"/>
                    <a:pt x="17413" y="20548"/>
                  </a:cubicBezTo>
                  <a:cubicBezTo>
                    <a:pt x="17033" y="20629"/>
                    <a:pt x="16747" y="20629"/>
                    <a:pt x="16462" y="20629"/>
                  </a:cubicBezTo>
                  <a:cubicBezTo>
                    <a:pt x="15986" y="20629"/>
                    <a:pt x="15510" y="20629"/>
                    <a:pt x="15034" y="20629"/>
                  </a:cubicBezTo>
                  <a:cubicBezTo>
                    <a:pt x="14939" y="20629"/>
                    <a:pt x="14749" y="20629"/>
                    <a:pt x="14654" y="20629"/>
                  </a:cubicBezTo>
                  <a:cubicBezTo>
                    <a:pt x="14368" y="20710"/>
                    <a:pt x="13988" y="20710"/>
                    <a:pt x="13702" y="20710"/>
                  </a:cubicBezTo>
                  <a:cubicBezTo>
                    <a:pt x="13607" y="20710"/>
                    <a:pt x="13607" y="20710"/>
                    <a:pt x="13607" y="20629"/>
                  </a:cubicBezTo>
                  <a:cubicBezTo>
                    <a:pt x="14083" y="20306"/>
                    <a:pt x="14368" y="19901"/>
                    <a:pt x="14654" y="19416"/>
                  </a:cubicBezTo>
                  <a:cubicBezTo>
                    <a:pt x="14844" y="19173"/>
                    <a:pt x="14749" y="19011"/>
                    <a:pt x="14463" y="18849"/>
                  </a:cubicBezTo>
                  <a:cubicBezTo>
                    <a:pt x="14178" y="19011"/>
                    <a:pt x="13893" y="19254"/>
                    <a:pt x="13702" y="19497"/>
                  </a:cubicBezTo>
                  <a:cubicBezTo>
                    <a:pt x="13607" y="19497"/>
                    <a:pt x="13607" y="19497"/>
                    <a:pt x="13607" y="19497"/>
                  </a:cubicBezTo>
                  <a:cubicBezTo>
                    <a:pt x="13607" y="19254"/>
                    <a:pt x="13512" y="19092"/>
                    <a:pt x="13322" y="18930"/>
                  </a:cubicBezTo>
                  <a:cubicBezTo>
                    <a:pt x="13131" y="18688"/>
                    <a:pt x="12941" y="18526"/>
                    <a:pt x="12656" y="18364"/>
                  </a:cubicBezTo>
                  <a:cubicBezTo>
                    <a:pt x="12465" y="18283"/>
                    <a:pt x="12180" y="18202"/>
                    <a:pt x="11894" y="18202"/>
                  </a:cubicBezTo>
                  <a:cubicBezTo>
                    <a:pt x="11704" y="18202"/>
                    <a:pt x="11419" y="18283"/>
                    <a:pt x="11228" y="18283"/>
                  </a:cubicBezTo>
                  <a:cubicBezTo>
                    <a:pt x="10752" y="18283"/>
                    <a:pt x="10562" y="18607"/>
                    <a:pt x="10657" y="19011"/>
                  </a:cubicBezTo>
                  <a:cubicBezTo>
                    <a:pt x="10752" y="19497"/>
                    <a:pt x="11038" y="19982"/>
                    <a:pt x="11419" y="20467"/>
                  </a:cubicBezTo>
                  <a:cubicBezTo>
                    <a:pt x="11323" y="20467"/>
                    <a:pt x="11323" y="20467"/>
                    <a:pt x="11323" y="20548"/>
                  </a:cubicBezTo>
                  <a:cubicBezTo>
                    <a:pt x="11228" y="20548"/>
                    <a:pt x="11133" y="20548"/>
                    <a:pt x="11133" y="20548"/>
                  </a:cubicBezTo>
                  <a:cubicBezTo>
                    <a:pt x="10562" y="20710"/>
                    <a:pt x="10086" y="20791"/>
                    <a:pt x="9515" y="20872"/>
                  </a:cubicBezTo>
                  <a:cubicBezTo>
                    <a:pt x="8944" y="20953"/>
                    <a:pt x="8374" y="21034"/>
                    <a:pt x="7803" y="21115"/>
                  </a:cubicBezTo>
                  <a:cubicBezTo>
                    <a:pt x="7422" y="21196"/>
                    <a:pt x="7041" y="21276"/>
                    <a:pt x="6661" y="21276"/>
                  </a:cubicBezTo>
                  <a:cubicBezTo>
                    <a:pt x="6280" y="21357"/>
                    <a:pt x="5900" y="21438"/>
                    <a:pt x="5614" y="21438"/>
                  </a:cubicBezTo>
                  <a:cubicBezTo>
                    <a:pt x="5233" y="21519"/>
                    <a:pt x="4948" y="21519"/>
                    <a:pt x="4567" y="21519"/>
                  </a:cubicBezTo>
                  <a:cubicBezTo>
                    <a:pt x="3996" y="21519"/>
                    <a:pt x="3330" y="21600"/>
                    <a:pt x="2759" y="21438"/>
                  </a:cubicBezTo>
                  <a:cubicBezTo>
                    <a:pt x="2284" y="21357"/>
                    <a:pt x="1808" y="21276"/>
                    <a:pt x="1427" y="21034"/>
                  </a:cubicBezTo>
                  <a:cubicBezTo>
                    <a:pt x="1237" y="20953"/>
                    <a:pt x="1142" y="20872"/>
                    <a:pt x="952" y="20791"/>
                  </a:cubicBezTo>
                  <a:cubicBezTo>
                    <a:pt x="952" y="20710"/>
                    <a:pt x="952" y="20629"/>
                    <a:pt x="856" y="20548"/>
                  </a:cubicBezTo>
                  <a:cubicBezTo>
                    <a:pt x="761" y="19901"/>
                    <a:pt x="761" y="19820"/>
                    <a:pt x="1332" y="19497"/>
                  </a:cubicBezTo>
                  <a:cubicBezTo>
                    <a:pt x="1522" y="19416"/>
                    <a:pt x="1618" y="19254"/>
                    <a:pt x="1903" y="19173"/>
                  </a:cubicBezTo>
                  <a:cubicBezTo>
                    <a:pt x="2189" y="19173"/>
                    <a:pt x="2474" y="19173"/>
                    <a:pt x="2759" y="19092"/>
                  </a:cubicBezTo>
                  <a:cubicBezTo>
                    <a:pt x="3140" y="19011"/>
                    <a:pt x="3616" y="18930"/>
                    <a:pt x="4092" y="18930"/>
                  </a:cubicBezTo>
                  <a:cubicBezTo>
                    <a:pt x="4853" y="18769"/>
                    <a:pt x="5519" y="18688"/>
                    <a:pt x="6280" y="18526"/>
                  </a:cubicBezTo>
                  <a:cubicBezTo>
                    <a:pt x="6661" y="18445"/>
                    <a:pt x="7041" y="18445"/>
                    <a:pt x="7327" y="18364"/>
                  </a:cubicBezTo>
                  <a:cubicBezTo>
                    <a:pt x="8088" y="18202"/>
                    <a:pt x="8849" y="18121"/>
                    <a:pt x="9611" y="17960"/>
                  </a:cubicBezTo>
                  <a:cubicBezTo>
                    <a:pt x="10086" y="17879"/>
                    <a:pt x="10657" y="17798"/>
                    <a:pt x="11133" y="17555"/>
                  </a:cubicBezTo>
                  <a:cubicBezTo>
                    <a:pt x="11514" y="17555"/>
                    <a:pt x="11799" y="17555"/>
                    <a:pt x="12180" y="17555"/>
                  </a:cubicBezTo>
                  <a:cubicBezTo>
                    <a:pt x="12846" y="17636"/>
                    <a:pt x="13417" y="17798"/>
                    <a:pt x="13797" y="18202"/>
                  </a:cubicBezTo>
                  <a:cubicBezTo>
                    <a:pt x="13988" y="18283"/>
                    <a:pt x="14083" y="18445"/>
                    <a:pt x="14178" y="18526"/>
                  </a:cubicBezTo>
                  <a:cubicBezTo>
                    <a:pt x="14178" y="18526"/>
                    <a:pt x="14273" y="18607"/>
                    <a:pt x="14368" y="18688"/>
                  </a:cubicBezTo>
                  <a:cubicBezTo>
                    <a:pt x="14559" y="18526"/>
                    <a:pt x="14654" y="18445"/>
                    <a:pt x="14749" y="18283"/>
                  </a:cubicBezTo>
                  <a:cubicBezTo>
                    <a:pt x="14939" y="18121"/>
                    <a:pt x="15130" y="18040"/>
                    <a:pt x="15225" y="17879"/>
                  </a:cubicBezTo>
                  <a:cubicBezTo>
                    <a:pt x="15796" y="17474"/>
                    <a:pt x="16271" y="16989"/>
                    <a:pt x="16842" y="16584"/>
                  </a:cubicBezTo>
                  <a:cubicBezTo>
                    <a:pt x="16842" y="16503"/>
                    <a:pt x="16937" y="16503"/>
                    <a:pt x="16937" y="16422"/>
                  </a:cubicBezTo>
                  <a:cubicBezTo>
                    <a:pt x="17033" y="16342"/>
                    <a:pt x="17033" y="16261"/>
                    <a:pt x="16937" y="16180"/>
                  </a:cubicBezTo>
                  <a:cubicBezTo>
                    <a:pt x="16842" y="16099"/>
                    <a:pt x="16747" y="16018"/>
                    <a:pt x="16652" y="15856"/>
                  </a:cubicBezTo>
                  <a:cubicBezTo>
                    <a:pt x="16747" y="15775"/>
                    <a:pt x="16747" y="15613"/>
                    <a:pt x="16747" y="15533"/>
                  </a:cubicBezTo>
                  <a:cubicBezTo>
                    <a:pt x="16842" y="15209"/>
                    <a:pt x="16842" y="14885"/>
                    <a:pt x="16462" y="14724"/>
                  </a:cubicBezTo>
                  <a:cubicBezTo>
                    <a:pt x="16462" y="14643"/>
                    <a:pt x="16367" y="14643"/>
                    <a:pt x="16367" y="14562"/>
                  </a:cubicBezTo>
                  <a:cubicBezTo>
                    <a:pt x="15320" y="13753"/>
                    <a:pt x="14368" y="12944"/>
                    <a:pt x="13417" y="12135"/>
                  </a:cubicBezTo>
                  <a:cubicBezTo>
                    <a:pt x="12370" y="11245"/>
                    <a:pt x="11514" y="10355"/>
                    <a:pt x="10372" y="9627"/>
                  </a:cubicBezTo>
                  <a:cubicBezTo>
                    <a:pt x="8374" y="7847"/>
                    <a:pt x="6280" y="6229"/>
                    <a:pt x="4187" y="4449"/>
                  </a:cubicBezTo>
                  <a:cubicBezTo>
                    <a:pt x="4187" y="4369"/>
                    <a:pt x="4092" y="4369"/>
                    <a:pt x="3996" y="4288"/>
                  </a:cubicBezTo>
                  <a:cubicBezTo>
                    <a:pt x="3996" y="4288"/>
                    <a:pt x="3901" y="4207"/>
                    <a:pt x="3901" y="4207"/>
                  </a:cubicBezTo>
                  <a:cubicBezTo>
                    <a:pt x="3426" y="3883"/>
                    <a:pt x="3140" y="3640"/>
                    <a:pt x="2759" y="3236"/>
                  </a:cubicBezTo>
                  <a:cubicBezTo>
                    <a:pt x="2759" y="3236"/>
                    <a:pt x="2664" y="3155"/>
                    <a:pt x="2569" y="3155"/>
                  </a:cubicBezTo>
                  <a:cubicBezTo>
                    <a:pt x="2379" y="3155"/>
                    <a:pt x="2284" y="3074"/>
                    <a:pt x="2189" y="3074"/>
                  </a:cubicBezTo>
                  <a:cubicBezTo>
                    <a:pt x="1808" y="2993"/>
                    <a:pt x="1427" y="2912"/>
                    <a:pt x="1047" y="2912"/>
                  </a:cubicBezTo>
                  <a:cubicBezTo>
                    <a:pt x="952" y="2831"/>
                    <a:pt x="952" y="2751"/>
                    <a:pt x="856" y="2670"/>
                  </a:cubicBezTo>
                  <a:cubicBezTo>
                    <a:pt x="856" y="2427"/>
                    <a:pt x="761" y="2184"/>
                    <a:pt x="761" y="2022"/>
                  </a:cubicBezTo>
                  <a:cubicBezTo>
                    <a:pt x="666" y="1375"/>
                    <a:pt x="381" y="728"/>
                    <a:pt x="0" y="162"/>
                  </a:cubicBezTo>
                  <a:cubicBezTo>
                    <a:pt x="0" y="162"/>
                    <a:pt x="0" y="81"/>
                    <a:pt x="0" y="0"/>
                  </a:cubicBezTo>
                  <a:close/>
                </a:path>
              </a:pathLst>
            </a:custGeom>
            <a:solidFill>
              <a:srgbClr val="FCD5AC"/>
            </a:solid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Quattrocento Sans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323" name="Google Shape;323;p2"/>
            <p:cNvSpPr/>
            <p:nvPr/>
          </p:nvSpPr>
          <p:spPr>
            <a:xfrm flipH="1">
              <a:off x="549021" y="2308329"/>
              <a:ext cx="682346" cy="197559"/>
            </a:xfrm>
            <a:custGeom>
              <a:avLst/>
              <a:gdLst/>
              <a:ahLst/>
              <a:cxnLst/>
              <a:rect l="l" t="t" r="r" b="b"/>
              <a:pathLst>
                <a:path w="21526" h="21600" extrusionOk="0">
                  <a:moveTo>
                    <a:pt x="13277" y="8229"/>
                  </a:moveTo>
                  <a:cubicBezTo>
                    <a:pt x="13475" y="7200"/>
                    <a:pt x="13772" y="6171"/>
                    <a:pt x="14070" y="5486"/>
                  </a:cubicBezTo>
                  <a:cubicBezTo>
                    <a:pt x="14367" y="6171"/>
                    <a:pt x="14466" y="6857"/>
                    <a:pt x="14268" y="7886"/>
                  </a:cubicBezTo>
                  <a:cubicBezTo>
                    <a:pt x="13971" y="9943"/>
                    <a:pt x="13673" y="11657"/>
                    <a:pt x="13178" y="13029"/>
                  </a:cubicBezTo>
                  <a:cubicBezTo>
                    <a:pt x="13178" y="13371"/>
                    <a:pt x="13178" y="13371"/>
                    <a:pt x="13277" y="13371"/>
                  </a:cubicBezTo>
                  <a:cubicBezTo>
                    <a:pt x="13574" y="13371"/>
                    <a:pt x="13971" y="13371"/>
                    <a:pt x="14268" y="13029"/>
                  </a:cubicBezTo>
                  <a:cubicBezTo>
                    <a:pt x="14367" y="13029"/>
                    <a:pt x="14565" y="13029"/>
                    <a:pt x="14664" y="13029"/>
                  </a:cubicBezTo>
                  <a:cubicBezTo>
                    <a:pt x="15160" y="13029"/>
                    <a:pt x="15655" y="13029"/>
                    <a:pt x="16150" y="13029"/>
                  </a:cubicBezTo>
                  <a:cubicBezTo>
                    <a:pt x="16448" y="13029"/>
                    <a:pt x="16745" y="13029"/>
                    <a:pt x="17141" y="12686"/>
                  </a:cubicBezTo>
                  <a:cubicBezTo>
                    <a:pt x="17240" y="12686"/>
                    <a:pt x="17339" y="12686"/>
                    <a:pt x="17439" y="12686"/>
                  </a:cubicBezTo>
                  <a:cubicBezTo>
                    <a:pt x="17934" y="12686"/>
                    <a:pt x="18429" y="12686"/>
                    <a:pt x="18925" y="12686"/>
                  </a:cubicBezTo>
                  <a:cubicBezTo>
                    <a:pt x="19222" y="12686"/>
                    <a:pt x="19519" y="12686"/>
                    <a:pt x="19817" y="12343"/>
                  </a:cubicBezTo>
                  <a:cubicBezTo>
                    <a:pt x="20114" y="12343"/>
                    <a:pt x="20411" y="12343"/>
                    <a:pt x="20708" y="12343"/>
                  </a:cubicBezTo>
                  <a:cubicBezTo>
                    <a:pt x="20906" y="12343"/>
                    <a:pt x="21105" y="12343"/>
                    <a:pt x="21303" y="12343"/>
                  </a:cubicBezTo>
                  <a:cubicBezTo>
                    <a:pt x="21501" y="11657"/>
                    <a:pt x="21402" y="11314"/>
                    <a:pt x="21402" y="10629"/>
                  </a:cubicBezTo>
                  <a:cubicBezTo>
                    <a:pt x="21402" y="7543"/>
                    <a:pt x="21402" y="4457"/>
                    <a:pt x="21402" y="1371"/>
                  </a:cubicBezTo>
                  <a:cubicBezTo>
                    <a:pt x="21402" y="1029"/>
                    <a:pt x="21402" y="686"/>
                    <a:pt x="21501" y="0"/>
                  </a:cubicBezTo>
                  <a:cubicBezTo>
                    <a:pt x="21501" y="3429"/>
                    <a:pt x="21501" y="6857"/>
                    <a:pt x="21501" y="9943"/>
                  </a:cubicBezTo>
                  <a:cubicBezTo>
                    <a:pt x="21501" y="12686"/>
                    <a:pt x="21600" y="15429"/>
                    <a:pt x="21402" y="18171"/>
                  </a:cubicBezTo>
                  <a:cubicBezTo>
                    <a:pt x="21105" y="18514"/>
                    <a:pt x="20807" y="18514"/>
                    <a:pt x="20609" y="18514"/>
                  </a:cubicBezTo>
                  <a:cubicBezTo>
                    <a:pt x="20213" y="18514"/>
                    <a:pt x="19817" y="18514"/>
                    <a:pt x="19420" y="18514"/>
                  </a:cubicBezTo>
                  <a:cubicBezTo>
                    <a:pt x="17934" y="18857"/>
                    <a:pt x="16349" y="18857"/>
                    <a:pt x="14862" y="18857"/>
                  </a:cubicBezTo>
                  <a:cubicBezTo>
                    <a:pt x="14268" y="18857"/>
                    <a:pt x="13673" y="18857"/>
                    <a:pt x="13178" y="18857"/>
                  </a:cubicBezTo>
                  <a:cubicBezTo>
                    <a:pt x="12187" y="19200"/>
                    <a:pt x="11295" y="19543"/>
                    <a:pt x="10305" y="19543"/>
                  </a:cubicBezTo>
                  <a:cubicBezTo>
                    <a:pt x="9809" y="19543"/>
                    <a:pt x="9215" y="19543"/>
                    <a:pt x="8719" y="19543"/>
                  </a:cubicBezTo>
                  <a:cubicBezTo>
                    <a:pt x="8422" y="19543"/>
                    <a:pt x="8125" y="19543"/>
                    <a:pt x="7828" y="19543"/>
                  </a:cubicBezTo>
                  <a:cubicBezTo>
                    <a:pt x="7530" y="19543"/>
                    <a:pt x="7233" y="19543"/>
                    <a:pt x="6837" y="19543"/>
                  </a:cubicBezTo>
                  <a:cubicBezTo>
                    <a:pt x="6837" y="19543"/>
                    <a:pt x="6738" y="19200"/>
                    <a:pt x="6738" y="19200"/>
                  </a:cubicBezTo>
                  <a:cubicBezTo>
                    <a:pt x="6539" y="19200"/>
                    <a:pt x="6341" y="18857"/>
                    <a:pt x="6143" y="18857"/>
                  </a:cubicBezTo>
                  <a:cubicBezTo>
                    <a:pt x="5945" y="18857"/>
                    <a:pt x="5747" y="18857"/>
                    <a:pt x="5549" y="18857"/>
                  </a:cubicBezTo>
                  <a:cubicBezTo>
                    <a:pt x="5450" y="18857"/>
                    <a:pt x="5350" y="19200"/>
                    <a:pt x="5251" y="19200"/>
                  </a:cubicBezTo>
                  <a:cubicBezTo>
                    <a:pt x="4756" y="19543"/>
                    <a:pt x="4261" y="19886"/>
                    <a:pt x="3864" y="20229"/>
                  </a:cubicBezTo>
                  <a:cubicBezTo>
                    <a:pt x="3072" y="20571"/>
                    <a:pt x="2279" y="21257"/>
                    <a:pt x="1486" y="21600"/>
                  </a:cubicBezTo>
                  <a:cubicBezTo>
                    <a:pt x="1090" y="20914"/>
                    <a:pt x="694" y="19886"/>
                    <a:pt x="396" y="18514"/>
                  </a:cubicBezTo>
                  <a:cubicBezTo>
                    <a:pt x="297" y="18514"/>
                    <a:pt x="297" y="18171"/>
                    <a:pt x="297" y="17829"/>
                  </a:cubicBezTo>
                  <a:cubicBezTo>
                    <a:pt x="198" y="16457"/>
                    <a:pt x="0" y="15086"/>
                    <a:pt x="0" y="13714"/>
                  </a:cubicBezTo>
                  <a:cubicBezTo>
                    <a:pt x="198" y="14057"/>
                    <a:pt x="297" y="14400"/>
                    <a:pt x="495" y="14743"/>
                  </a:cubicBezTo>
                  <a:cubicBezTo>
                    <a:pt x="892" y="15771"/>
                    <a:pt x="1387" y="16114"/>
                    <a:pt x="1883" y="16457"/>
                  </a:cubicBezTo>
                  <a:cubicBezTo>
                    <a:pt x="2477" y="17143"/>
                    <a:pt x="3171" y="16800"/>
                    <a:pt x="3765" y="16800"/>
                  </a:cubicBezTo>
                  <a:cubicBezTo>
                    <a:pt x="4161" y="16800"/>
                    <a:pt x="4459" y="16800"/>
                    <a:pt x="4855" y="16457"/>
                  </a:cubicBezTo>
                  <a:cubicBezTo>
                    <a:pt x="5152" y="16457"/>
                    <a:pt x="5549" y="16114"/>
                    <a:pt x="5945" y="15771"/>
                  </a:cubicBezTo>
                  <a:cubicBezTo>
                    <a:pt x="6341" y="15771"/>
                    <a:pt x="6738" y="15429"/>
                    <a:pt x="7134" y="15086"/>
                  </a:cubicBezTo>
                  <a:cubicBezTo>
                    <a:pt x="7728" y="14743"/>
                    <a:pt x="8323" y="14400"/>
                    <a:pt x="8917" y="14057"/>
                  </a:cubicBezTo>
                  <a:cubicBezTo>
                    <a:pt x="9512" y="13714"/>
                    <a:pt x="10007" y="13371"/>
                    <a:pt x="10602" y="12686"/>
                  </a:cubicBezTo>
                  <a:cubicBezTo>
                    <a:pt x="10602" y="12686"/>
                    <a:pt x="10701" y="12686"/>
                    <a:pt x="10800" y="12686"/>
                  </a:cubicBezTo>
                  <a:cubicBezTo>
                    <a:pt x="10899" y="12686"/>
                    <a:pt x="10998" y="12686"/>
                    <a:pt x="11097" y="12686"/>
                  </a:cubicBezTo>
                  <a:cubicBezTo>
                    <a:pt x="11196" y="13029"/>
                    <a:pt x="11394" y="13029"/>
                    <a:pt x="11494" y="13029"/>
                  </a:cubicBezTo>
                  <a:cubicBezTo>
                    <a:pt x="11692" y="12686"/>
                    <a:pt x="11890" y="12686"/>
                    <a:pt x="11989" y="12686"/>
                  </a:cubicBezTo>
                  <a:cubicBezTo>
                    <a:pt x="12683" y="12000"/>
                    <a:pt x="13079" y="10629"/>
                    <a:pt x="13277" y="8229"/>
                  </a:cubicBezTo>
                  <a:close/>
                </a:path>
              </a:pathLst>
            </a:custGeom>
            <a:solidFill>
              <a:srgbClr val="DEBB97"/>
            </a:solid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Quattrocento Sans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324" name="Google Shape;324;p2"/>
            <p:cNvSpPr/>
            <p:nvPr/>
          </p:nvSpPr>
          <p:spPr>
            <a:xfrm flipH="1">
              <a:off x="445939" y="2305452"/>
              <a:ext cx="107412" cy="190846"/>
            </a:xfrm>
            <a:custGeom>
              <a:avLst/>
              <a:gdLst/>
              <a:ahLst/>
              <a:cxnLst/>
              <a:rect l="l" t="t" r="r" b="b"/>
              <a:pathLst>
                <a:path w="21600" h="21600" extrusionOk="0">
                  <a:moveTo>
                    <a:pt x="0" y="19121"/>
                  </a:moveTo>
                  <a:cubicBezTo>
                    <a:pt x="1271" y="16289"/>
                    <a:pt x="635" y="13456"/>
                    <a:pt x="635" y="10623"/>
                  </a:cubicBezTo>
                  <a:cubicBezTo>
                    <a:pt x="635" y="7436"/>
                    <a:pt x="635" y="3895"/>
                    <a:pt x="635" y="354"/>
                  </a:cubicBezTo>
                  <a:cubicBezTo>
                    <a:pt x="635" y="354"/>
                    <a:pt x="635" y="354"/>
                    <a:pt x="635" y="354"/>
                  </a:cubicBezTo>
                  <a:cubicBezTo>
                    <a:pt x="3812" y="354"/>
                    <a:pt x="7624" y="354"/>
                    <a:pt x="10800" y="0"/>
                  </a:cubicBezTo>
                  <a:cubicBezTo>
                    <a:pt x="14612" y="0"/>
                    <a:pt x="17788" y="0"/>
                    <a:pt x="21600" y="0"/>
                  </a:cubicBezTo>
                  <a:cubicBezTo>
                    <a:pt x="21600" y="0"/>
                    <a:pt x="21600" y="0"/>
                    <a:pt x="21600" y="0"/>
                  </a:cubicBezTo>
                  <a:cubicBezTo>
                    <a:pt x="21600" y="708"/>
                    <a:pt x="21600" y="1416"/>
                    <a:pt x="21600" y="2125"/>
                  </a:cubicBezTo>
                  <a:cubicBezTo>
                    <a:pt x="21600" y="6728"/>
                    <a:pt x="21600" y="11331"/>
                    <a:pt x="21600" y="15934"/>
                  </a:cubicBezTo>
                  <a:cubicBezTo>
                    <a:pt x="21600" y="16643"/>
                    <a:pt x="21600" y="16997"/>
                    <a:pt x="21600" y="17705"/>
                  </a:cubicBezTo>
                  <a:cubicBezTo>
                    <a:pt x="19059" y="17705"/>
                    <a:pt x="17153" y="17705"/>
                    <a:pt x="15247" y="18059"/>
                  </a:cubicBezTo>
                  <a:cubicBezTo>
                    <a:pt x="12706" y="18059"/>
                    <a:pt x="10800" y="18059"/>
                    <a:pt x="8894" y="18059"/>
                  </a:cubicBezTo>
                  <a:cubicBezTo>
                    <a:pt x="6988" y="18059"/>
                    <a:pt x="4447" y="18059"/>
                    <a:pt x="2541" y="18059"/>
                  </a:cubicBezTo>
                  <a:cubicBezTo>
                    <a:pt x="1906" y="18059"/>
                    <a:pt x="1271" y="18413"/>
                    <a:pt x="635" y="18413"/>
                  </a:cubicBezTo>
                  <a:cubicBezTo>
                    <a:pt x="635" y="19475"/>
                    <a:pt x="635" y="20538"/>
                    <a:pt x="635" y="21600"/>
                  </a:cubicBezTo>
                  <a:cubicBezTo>
                    <a:pt x="635" y="21246"/>
                    <a:pt x="635" y="20892"/>
                    <a:pt x="0" y="20892"/>
                  </a:cubicBezTo>
                  <a:cubicBezTo>
                    <a:pt x="0" y="20184"/>
                    <a:pt x="0" y="19830"/>
                    <a:pt x="0" y="19121"/>
                  </a:cubicBezTo>
                  <a:close/>
                </a:path>
              </a:pathLst>
            </a:custGeom>
            <a:solidFill>
              <a:srgbClr val="ABABAB"/>
            </a:solid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Quattrocento Sans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325" name="Google Shape;325;p2"/>
            <p:cNvSpPr/>
            <p:nvPr/>
          </p:nvSpPr>
          <p:spPr>
            <a:xfrm flipH="1">
              <a:off x="942702" y="360588"/>
              <a:ext cx="229207" cy="407581"/>
            </a:xfrm>
            <a:custGeom>
              <a:avLst/>
              <a:gdLst/>
              <a:ahLst/>
              <a:cxnLst/>
              <a:rect l="l" t="t" r="r" b="b"/>
              <a:pathLst>
                <a:path w="21600" h="21600" extrusionOk="0">
                  <a:moveTo>
                    <a:pt x="21304" y="20271"/>
                  </a:moveTo>
                  <a:cubicBezTo>
                    <a:pt x="21600" y="20603"/>
                    <a:pt x="21600" y="21102"/>
                    <a:pt x="21600" y="21434"/>
                  </a:cubicBezTo>
                  <a:cubicBezTo>
                    <a:pt x="21304" y="21434"/>
                    <a:pt x="21304" y="21600"/>
                    <a:pt x="21304" y="21600"/>
                  </a:cubicBezTo>
                  <a:cubicBezTo>
                    <a:pt x="19233" y="21268"/>
                    <a:pt x="17162" y="20603"/>
                    <a:pt x="15682" y="19938"/>
                  </a:cubicBezTo>
                  <a:cubicBezTo>
                    <a:pt x="13611" y="18942"/>
                    <a:pt x="12132" y="17945"/>
                    <a:pt x="10356" y="16782"/>
                  </a:cubicBezTo>
                  <a:cubicBezTo>
                    <a:pt x="6510" y="13957"/>
                    <a:pt x="3255" y="10634"/>
                    <a:pt x="1184" y="7145"/>
                  </a:cubicBezTo>
                  <a:cubicBezTo>
                    <a:pt x="592" y="6148"/>
                    <a:pt x="0" y="4985"/>
                    <a:pt x="0" y="3988"/>
                  </a:cubicBezTo>
                  <a:cubicBezTo>
                    <a:pt x="0" y="3489"/>
                    <a:pt x="0" y="2991"/>
                    <a:pt x="0" y="2492"/>
                  </a:cubicBezTo>
                  <a:cubicBezTo>
                    <a:pt x="0" y="1329"/>
                    <a:pt x="1184" y="498"/>
                    <a:pt x="2663" y="0"/>
                  </a:cubicBezTo>
                  <a:cubicBezTo>
                    <a:pt x="2959" y="0"/>
                    <a:pt x="3255" y="0"/>
                    <a:pt x="3551" y="0"/>
                  </a:cubicBezTo>
                  <a:cubicBezTo>
                    <a:pt x="4142" y="332"/>
                    <a:pt x="4734" y="831"/>
                    <a:pt x="5030" y="1329"/>
                  </a:cubicBezTo>
                  <a:cubicBezTo>
                    <a:pt x="4142" y="1329"/>
                    <a:pt x="3847" y="1662"/>
                    <a:pt x="3551" y="1994"/>
                  </a:cubicBezTo>
                  <a:cubicBezTo>
                    <a:pt x="3551" y="2326"/>
                    <a:pt x="3255" y="2492"/>
                    <a:pt x="3255" y="2825"/>
                  </a:cubicBezTo>
                  <a:cubicBezTo>
                    <a:pt x="2959" y="4320"/>
                    <a:pt x="3551" y="5649"/>
                    <a:pt x="4438" y="7145"/>
                  </a:cubicBezTo>
                  <a:cubicBezTo>
                    <a:pt x="5030" y="8308"/>
                    <a:pt x="5918" y="9637"/>
                    <a:pt x="6805" y="10800"/>
                  </a:cubicBezTo>
                  <a:cubicBezTo>
                    <a:pt x="7101" y="10800"/>
                    <a:pt x="7101" y="10800"/>
                    <a:pt x="7101" y="10966"/>
                  </a:cubicBezTo>
                  <a:cubicBezTo>
                    <a:pt x="7989" y="11963"/>
                    <a:pt x="8877" y="12794"/>
                    <a:pt x="10060" y="13791"/>
                  </a:cubicBezTo>
                  <a:cubicBezTo>
                    <a:pt x="10652" y="14289"/>
                    <a:pt x="11244" y="14788"/>
                    <a:pt x="12132" y="15452"/>
                  </a:cubicBezTo>
                  <a:cubicBezTo>
                    <a:pt x="12132" y="15452"/>
                    <a:pt x="12132" y="15618"/>
                    <a:pt x="12132" y="15618"/>
                  </a:cubicBezTo>
                  <a:cubicBezTo>
                    <a:pt x="13611" y="16449"/>
                    <a:pt x="14795" y="17280"/>
                    <a:pt x="15978" y="18111"/>
                  </a:cubicBezTo>
                  <a:cubicBezTo>
                    <a:pt x="16570" y="18443"/>
                    <a:pt x="17458" y="18775"/>
                    <a:pt x="18345" y="19108"/>
                  </a:cubicBezTo>
                  <a:cubicBezTo>
                    <a:pt x="19233" y="19606"/>
                    <a:pt x="20416" y="19938"/>
                    <a:pt x="21304" y="20271"/>
                  </a:cubicBezTo>
                  <a:close/>
                </a:path>
              </a:pathLst>
            </a:custGeom>
            <a:solidFill>
              <a:srgbClr val="333433"/>
            </a:solid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Quattrocento Sans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326" name="Google Shape;326;p2"/>
            <p:cNvSpPr/>
            <p:nvPr/>
          </p:nvSpPr>
          <p:spPr>
            <a:xfrm flipH="1">
              <a:off x="728469" y="928320"/>
              <a:ext cx="217444" cy="71929"/>
            </a:xfrm>
            <a:custGeom>
              <a:avLst/>
              <a:gdLst/>
              <a:ahLst/>
              <a:cxnLst/>
              <a:rect l="l" t="t" r="r" b="b"/>
              <a:pathLst>
                <a:path w="21108" h="21600" extrusionOk="0">
                  <a:moveTo>
                    <a:pt x="58" y="1878"/>
                  </a:moveTo>
                  <a:cubicBezTo>
                    <a:pt x="58" y="939"/>
                    <a:pt x="58" y="939"/>
                    <a:pt x="362" y="0"/>
                  </a:cubicBezTo>
                  <a:cubicBezTo>
                    <a:pt x="1579" y="1878"/>
                    <a:pt x="2492" y="1878"/>
                    <a:pt x="3709" y="2817"/>
                  </a:cubicBezTo>
                  <a:cubicBezTo>
                    <a:pt x="4926" y="3757"/>
                    <a:pt x="6447" y="2817"/>
                    <a:pt x="7664" y="2817"/>
                  </a:cubicBezTo>
                  <a:cubicBezTo>
                    <a:pt x="10098" y="3757"/>
                    <a:pt x="12531" y="2817"/>
                    <a:pt x="15269" y="3757"/>
                  </a:cubicBezTo>
                  <a:cubicBezTo>
                    <a:pt x="16791" y="3757"/>
                    <a:pt x="18008" y="4696"/>
                    <a:pt x="19224" y="6574"/>
                  </a:cubicBezTo>
                  <a:cubicBezTo>
                    <a:pt x="20441" y="8452"/>
                    <a:pt x="21354" y="13148"/>
                    <a:pt x="21050" y="17843"/>
                  </a:cubicBezTo>
                  <a:cubicBezTo>
                    <a:pt x="20746" y="17843"/>
                    <a:pt x="20441" y="18783"/>
                    <a:pt x="20441" y="19722"/>
                  </a:cubicBezTo>
                  <a:cubicBezTo>
                    <a:pt x="18312" y="19722"/>
                    <a:pt x="16182" y="19722"/>
                    <a:pt x="14053" y="20661"/>
                  </a:cubicBezTo>
                  <a:cubicBezTo>
                    <a:pt x="12531" y="21600"/>
                    <a:pt x="11010" y="21600"/>
                    <a:pt x="9489" y="21600"/>
                  </a:cubicBezTo>
                  <a:cubicBezTo>
                    <a:pt x="7664" y="21600"/>
                    <a:pt x="6143" y="20661"/>
                    <a:pt x="4622" y="19722"/>
                  </a:cubicBezTo>
                  <a:cubicBezTo>
                    <a:pt x="4013" y="18783"/>
                    <a:pt x="3100" y="17843"/>
                    <a:pt x="2492" y="15965"/>
                  </a:cubicBezTo>
                  <a:cubicBezTo>
                    <a:pt x="667" y="13148"/>
                    <a:pt x="-246" y="8452"/>
                    <a:pt x="58" y="1878"/>
                  </a:cubicBezTo>
                  <a:close/>
                </a:path>
              </a:pathLst>
            </a:custGeom>
            <a:solidFill>
              <a:srgbClr val="DEBC98"/>
            </a:solid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Quattrocento Sans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327" name="Google Shape;327;p2"/>
            <p:cNvSpPr/>
            <p:nvPr/>
          </p:nvSpPr>
          <p:spPr>
            <a:xfrm flipH="1">
              <a:off x="445938" y="2461770"/>
              <a:ext cx="103577" cy="34528"/>
            </a:xfrm>
            <a:custGeom>
              <a:avLst/>
              <a:gdLst/>
              <a:ahLst/>
              <a:cxnLst/>
              <a:rect l="l" t="t" r="r" b="b"/>
              <a:pathLst>
                <a:path w="21600" h="21600" extrusionOk="0">
                  <a:moveTo>
                    <a:pt x="0" y="21600"/>
                  </a:moveTo>
                  <a:cubicBezTo>
                    <a:pt x="0" y="15709"/>
                    <a:pt x="0" y="9818"/>
                    <a:pt x="0" y="3927"/>
                  </a:cubicBezTo>
                  <a:cubicBezTo>
                    <a:pt x="655" y="3927"/>
                    <a:pt x="1309" y="1964"/>
                    <a:pt x="1964" y="1964"/>
                  </a:cubicBezTo>
                  <a:cubicBezTo>
                    <a:pt x="3927" y="1964"/>
                    <a:pt x="6545" y="1964"/>
                    <a:pt x="8509" y="1964"/>
                  </a:cubicBezTo>
                  <a:cubicBezTo>
                    <a:pt x="10473" y="1964"/>
                    <a:pt x="12436" y="1964"/>
                    <a:pt x="15055" y="1964"/>
                  </a:cubicBezTo>
                  <a:cubicBezTo>
                    <a:pt x="17018" y="0"/>
                    <a:pt x="18982" y="0"/>
                    <a:pt x="21600" y="0"/>
                  </a:cubicBezTo>
                  <a:cubicBezTo>
                    <a:pt x="21600" y="7855"/>
                    <a:pt x="21600" y="13745"/>
                    <a:pt x="21600" y="21600"/>
                  </a:cubicBezTo>
                  <a:cubicBezTo>
                    <a:pt x="15709" y="21600"/>
                    <a:pt x="9818" y="21600"/>
                    <a:pt x="3927" y="21600"/>
                  </a:cubicBezTo>
                  <a:cubicBezTo>
                    <a:pt x="2618" y="21600"/>
                    <a:pt x="1309" y="21600"/>
                    <a:pt x="0" y="21600"/>
                  </a:cubicBezTo>
                  <a:close/>
                </a:path>
              </a:pathLst>
            </a:custGeom>
            <a:solidFill>
              <a:srgbClr val="919191"/>
            </a:solid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Quattrocento Sans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328" name="Google Shape;328;p2"/>
            <p:cNvSpPr/>
            <p:nvPr/>
          </p:nvSpPr>
          <p:spPr>
            <a:xfrm flipH="1">
              <a:off x="554392" y="1137369"/>
              <a:ext cx="76638" cy="45090"/>
            </a:xfrm>
            <a:custGeom>
              <a:avLst/>
              <a:gdLst/>
              <a:ahLst/>
              <a:cxnLst/>
              <a:rect l="l" t="t" r="r" b="b"/>
              <a:pathLst>
                <a:path w="20308" h="20725" extrusionOk="0">
                  <a:moveTo>
                    <a:pt x="0" y="3445"/>
                  </a:moveTo>
                  <a:cubicBezTo>
                    <a:pt x="831" y="2005"/>
                    <a:pt x="1662" y="2005"/>
                    <a:pt x="2492" y="2005"/>
                  </a:cubicBezTo>
                  <a:cubicBezTo>
                    <a:pt x="4985" y="2005"/>
                    <a:pt x="7477" y="2005"/>
                    <a:pt x="9138" y="565"/>
                  </a:cubicBezTo>
                  <a:cubicBezTo>
                    <a:pt x="11631" y="-875"/>
                    <a:pt x="14123" y="565"/>
                    <a:pt x="16615" y="3445"/>
                  </a:cubicBezTo>
                  <a:cubicBezTo>
                    <a:pt x="19938" y="6325"/>
                    <a:pt x="21600" y="13525"/>
                    <a:pt x="19108" y="19285"/>
                  </a:cubicBezTo>
                  <a:cubicBezTo>
                    <a:pt x="19108" y="20725"/>
                    <a:pt x="19108" y="20725"/>
                    <a:pt x="18277" y="20725"/>
                  </a:cubicBezTo>
                  <a:cubicBezTo>
                    <a:pt x="18277" y="20725"/>
                    <a:pt x="18277" y="20725"/>
                    <a:pt x="18277" y="20725"/>
                  </a:cubicBezTo>
                  <a:cubicBezTo>
                    <a:pt x="14954" y="16405"/>
                    <a:pt x="11631" y="14965"/>
                    <a:pt x="8308" y="14965"/>
                  </a:cubicBezTo>
                  <a:cubicBezTo>
                    <a:pt x="4154" y="13525"/>
                    <a:pt x="1662" y="10645"/>
                    <a:pt x="0" y="3445"/>
                  </a:cubicBezTo>
                  <a:close/>
                </a:path>
              </a:pathLst>
            </a:custGeom>
            <a:solidFill>
              <a:srgbClr val="DEBC98"/>
            </a:solid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Quattrocento Sans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329" name="Google Shape;329;p2"/>
            <p:cNvSpPr/>
            <p:nvPr/>
          </p:nvSpPr>
          <p:spPr>
            <a:xfrm flipH="1">
              <a:off x="627296" y="1081760"/>
              <a:ext cx="73742" cy="46996"/>
            </a:xfrm>
            <a:custGeom>
              <a:avLst/>
              <a:gdLst/>
              <a:ahLst/>
              <a:cxnLst/>
              <a:rect l="l" t="t" r="r" b="b"/>
              <a:pathLst>
                <a:path w="21025" h="21600" extrusionOk="0">
                  <a:moveTo>
                    <a:pt x="0" y="0"/>
                  </a:moveTo>
                  <a:cubicBezTo>
                    <a:pt x="4500" y="0"/>
                    <a:pt x="9000" y="1440"/>
                    <a:pt x="12600" y="2880"/>
                  </a:cubicBezTo>
                  <a:cubicBezTo>
                    <a:pt x="14400" y="2880"/>
                    <a:pt x="15300" y="2880"/>
                    <a:pt x="17100" y="4320"/>
                  </a:cubicBezTo>
                  <a:cubicBezTo>
                    <a:pt x="20700" y="5760"/>
                    <a:pt x="21600" y="11520"/>
                    <a:pt x="20700" y="15840"/>
                  </a:cubicBezTo>
                  <a:cubicBezTo>
                    <a:pt x="20700" y="18720"/>
                    <a:pt x="19800" y="20160"/>
                    <a:pt x="18000" y="21600"/>
                  </a:cubicBezTo>
                  <a:cubicBezTo>
                    <a:pt x="16200" y="20160"/>
                    <a:pt x="14400" y="18720"/>
                    <a:pt x="11700" y="17280"/>
                  </a:cubicBezTo>
                  <a:cubicBezTo>
                    <a:pt x="9000" y="14400"/>
                    <a:pt x="7200" y="12960"/>
                    <a:pt x="4500" y="10080"/>
                  </a:cubicBezTo>
                  <a:cubicBezTo>
                    <a:pt x="1800" y="7200"/>
                    <a:pt x="0" y="4320"/>
                    <a:pt x="0" y="0"/>
                  </a:cubicBezTo>
                  <a:close/>
                </a:path>
              </a:pathLst>
            </a:custGeom>
            <a:solidFill>
              <a:srgbClr val="DEBD99"/>
            </a:solid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Quattrocento Sans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330" name="Google Shape;330;p2"/>
            <p:cNvSpPr/>
            <p:nvPr/>
          </p:nvSpPr>
          <p:spPr>
            <a:xfrm flipH="1">
              <a:off x="351956" y="226328"/>
              <a:ext cx="512113" cy="483336"/>
            </a:xfrm>
            <a:custGeom>
              <a:avLst/>
              <a:gdLst/>
              <a:ahLst/>
              <a:cxnLst/>
              <a:rect l="l" t="t" r="r" b="b"/>
              <a:pathLst>
                <a:path w="21600" h="21516" extrusionOk="0">
                  <a:moveTo>
                    <a:pt x="0" y="15468"/>
                  </a:moveTo>
                  <a:cubicBezTo>
                    <a:pt x="265" y="15608"/>
                    <a:pt x="398" y="15747"/>
                    <a:pt x="530" y="16026"/>
                  </a:cubicBezTo>
                  <a:cubicBezTo>
                    <a:pt x="1193" y="16862"/>
                    <a:pt x="1988" y="17837"/>
                    <a:pt x="2783" y="18534"/>
                  </a:cubicBezTo>
                  <a:cubicBezTo>
                    <a:pt x="3180" y="18813"/>
                    <a:pt x="3710" y="19092"/>
                    <a:pt x="4108" y="19370"/>
                  </a:cubicBezTo>
                  <a:cubicBezTo>
                    <a:pt x="4771" y="19928"/>
                    <a:pt x="5566" y="19928"/>
                    <a:pt x="6361" y="19928"/>
                  </a:cubicBezTo>
                  <a:cubicBezTo>
                    <a:pt x="6758" y="19928"/>
                    <a:pt x="7023" y="19788"/>
                    <a:pt x="7288" y="19510"/>
                  </a:cubicBezTo>
                  <a:cubicBezTo>
                    <a:pt x="7818" y="19092"/>
                    <a:pt x="8083" y="18395"/>
                    <a:pt x="8083" y="17698"/>
                  </a:cubicBezTo>
                  <a:cubicBezTo>
                    <a:pt x="8083" y="16444"/>
                    <a:pt x="7951" y="15190"/>
                    <a:pt x="7553" y="14075"/>
                  </a:cubicBezTo>
                  <a:cubicBezTo>
                    <a:pt x="7023" y="12263"/>
                    <a:pt x="6361" y="10591"/>
                    <a:pt x="5433" y="9058"/>
                  </a:cubicBezTo>
                  <a:cubicBezTo>
                    <a:pt x="5301" y="8779"/>
                    <a:pt x="5168" y="8501"/>
                    <a:pt x="5036" y="8222"/>
                  </a:cubicBezTo>
                  <a:cubicBezTo>
                    <a:pt x="10071" y="5574"/>
                    <a:pt x="14842" y="2787"/>
                    <a:pt x="19877" y="0"/>
                  </a:cubicBezTo>
                  <a:cubicBezTo>
                    <a:pt x="19877" y="139"/>
                    <a:pt x="20010" y="279"/>
                    <a:pt x="20010" y="418"/>
                  </a:cubicBezTo>
                  <a:cubicBezTo>
                    <a:pt x="20540" y="2230"/>
                    <a:pt x="21070" y="4041"/>
                    <a:pt x="21600" y="5853"/>
                  </a:cubicBezTo>
                  <a:cubicBezTo>
                    <a:pt x="21600" y="5853"/>
                    <a:pt x="21600" y="5992"/>
                    <a:pt x="21600" y="5992"/>
                  </a:cubicBezTo>
                  <a:cubicBezTo>
                    <a:pt x="21335" y="5714"/>
                    <a:pt x="21070" y="5295"/>
                    <a:pt x="20805" y="5017"/>
                  </a:cubicBezTo>
                  <a:cubicBezTo>
                    <a:pt x="20672" y="4877"/>
                    <a:pt x="20540" y="4599"/>
                    <a:pt x="20407" y="4459"/>
                  </a:cubicBezTo>
                  <a:cubicBezTo>
                    <a:pt x="19745" y="3763"/>
                    <a:pt x="19215" y="3205"/>
                    <a:pt x="18685" y="2508"/>
                  </a:cubicBezTo>
                  <a:cubicBezTo>
                    <a:pt x="18552" y="2369"/>
                    <a:pt x="18420" y="2369"/>
                    <a:pt x="18287" y="2230"/>
                  </a:cubicBezTo>
                  <a:cubicBezTo>
                    <a:pt x="18155" y="2230"/>
                    <a:pt x="17890" y="2369"/>
                    <a:pt x="17757" y="2508"/>
                  </a:cubicBezTo>
                  <a:cubicBezTo>
                    <a:pt x="16299" y="3205"/>
                    <a:pt x="14974" y="3902"/>
                    <a:pt x="13517" y="4738"/>
                  </a:cubicBezTo>
                  <a:cubicBezTo>
                    <a:pt x="12191" y="5435"/>
                    <a:pt x="10866" y="5992"/>
                    <a:pt x="9541" y="6689"/>
                  </a:cubicBezTo>
                  <a:cubicBezTo>
                    <a:pt x="8613" y="7246"/>
                    <a:pt x="7818" y="7665"/>
                    <a:pt x="7023" y="8222"/>
                  </a:cubicBezTo>
                  <a:cubicBezTo>
                    <a:pt x="6891" y="8222"/>
                    <a:pt x="6891" y="8361"/>
                    <a:pt x="6758" y="8501"/>
                  </a:cubicBezTo>
                  <a:cubicBezTo>
                    <a:pt x="6891" y="8919"/>
                    <a:pt x="7156" y="9476"/>
                    <a:pt x="7288" y="10034"/>
                  </a:cubicBezTo>
                  <a:cubicBezTo>
                    <a:pt x="7686" y="10870"/>
                    <a:pt x="7951" y="11706"/>
                    <a:pt x="8348" y="12542"/>
                  </a:cubicBezTo>
                  <a:cubicBezTo>
                    <a:pt x="8613" y="13517"/>
                    <a:pt x="8879" y="14354"/>
                    <a:pt x="9276" y="15329"/>
                  </a:cubicBezTo>
                  <a:cubicBezTo>
                    <a:pt x="9409" y="16165"/>
                    <a:pt x="9674" y="16862"/>
                    <a:pt x="9541" y="17698"/>
                  </a:cubicBezTo>
                  <a:cubicBezTo>
                    <a:pt x="9541" y="19370"/>
                    <a:pt x="8879" y="20485"/>
                    <a:pt x="7553" y="21182"/>
                  </a:cubicBezTo>
                  <a:cubicBezTo>
                    <a:pt x="7023" y="21461"/>
                    <a:pt x="6493" y="21600"/>
                    <a:pt x="5963" y="21461"/>
                  </a:cubicBezTo>
                  <a:cubicBezTo>
                    <a:pt x="5301" y="21321"/>
                    <a:pt x="4638" y="20903"/>
                    <a:pt x="4108" y="20485"/>
                  </a:cubicBezTo>
                  <a:cubicBezTo>
                    <a:pt x="3445" y="19928"/>
                    <a:pt x="2915" y="19231"/>
                    <a:pt x="2385" y="18674"/>
                  </a:cubicBezTo>
                  <a:cubicBezTo>
                    <a:pt x="1590" y="17837"/>
                    <a:pt x="795" y="16862"/>
                    <a:pt x="133" y="15886"/>
                  </a:cubicBezTo>
                  <a:cubicBezTo>
                    <a:pt x="133" y="15747"/>
                    <a:pt x="133" y="15608"/>
                    <a:pt x="0" y="15468"/>
                  </a:cubicBezTo>
                  <a:close/>
                </a:path>
              </a:pathLst>
            </a:custGeom>
            <a:solidFill>
              <a:srgbClr val="DEBC98"/>
            </a:solid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Quattrocento Sans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331" name="Google Shape;331;p2"/>
            <p:cNvSpPr/>
            <p:nvPr/>
          </p:nvSpPr>
          <p:spPr>
            <a:xfrm flipH="1">
              <a:off x="981186" y="495809"/>
              <a:ext cx="118798" cy="156322"/>
            </a:xfrm>
            <a:custGeom>
              <a:avLst/>
              <a:gdLst/>
              <a:ahLst/>
              <a:cxnLst/>
              <a:rect l="l" t="t" r="r" b="b"/>
              <a:pathLst>
                <a:path w="21405" h="21600" extrusionOk="0">
                  <a:moveTo>
                    <a:pt x="10232" y="21600"/>
                  </a:moveTo>
                  <a:cubicBezTo>
                    <a:pt x="8526" y="19872"/>
                    <a:pt x="7389" y="18576"/>
                    <a:pt x="6253" y="17280"/>
                  </a:cubicBezTo>
                  <a:cubicBezTo>
                    <a:pt x="3979" y="14688"/>
                    <a:pt x="2274" y="12528"/>
                    <a:pt x="568" y="9936"/>
                  </a:cubicBezTo>
                  <a:cubicBezTo>
                    <a:pt x="568" y="9504"/>
                    <a:pt x="568" y="9504"/>
                    <a:pt x="0" y="9504"/>
                  </a:cubicBezTo>
                  <a:cubicBezTo>
                    <a:pt x="1137" y="9504"/>
                    <a:pt x="1705" y="8640"/>
                    <a:pt x="2274" y="8208"/>
                  </a:cubicBezTo>
                  <a:cubicBezTo>
                    <a:pt x="5684" y="6048"/>
                    <a:pt x="8526" y="3888"/>
                    <a:pt x="11368" y="1296"/>
                  </a:cubicBezTo>
                  <a:cubicBezTo>
                    <a:pt x="11937" y="864"/>
                    <a:pt x="12505" y="432"/>
                    <a:pt x="13642" y="0"/>
                  </a:cubicBezTo>
                  <a:cubicBezTo>
                    <a:pt x="13642" y="432"/>
                    <a:pt x="13642" y="432"/>
                    <a:pt x="13642" y="432"/>
                  </a:cubicBezTo>
                  <a:cubicBezTo>
                    <a:pt x="15347" y="2160"/>
                    <a:pt x="17053" y="3456"/>
                    <a:pt x="18189" y="5616"/>
                  </a:cubicBezTo>
                  <a:cubicBezTo>
                    <a:pt x="18758" y="6912"/>
                    <a:pt x="19326" y="7776"/>
                    <a:pt x="20463" y="9072"/>
                  </a:cubicBezTo>
                  <a:cubicBezTo>
                    <a:pt x="20463" y="9072"/>
                    <a:pt x="20463" y="9072"/>
                    <a:pt x="20463" y="9072"/>
                  </a:cubicBezTo>
                  <a:cubicBezTo>
                    <a:pt x="20463" y="9504"/>
                    <a:pt x="21032" y="10368"/>
                    <a:pt x="21032" y="10800"/>
                  </a:cubicBezTo>
                  <a:cubicBezTo>
                    <a:pt x="21600" y="11664"/>
                    <a:pt x="21600" y="12528"/>
                    <a:pt x="20463" y="12960"/>
                  </a:cubicBezTo>
                  <a:cubicBezTo>
                    <a:pt x="17621" y="15120"/>
                    <a:pt x="14779" y="17712"/>
                    <a:pt x="11937" y="19872"/>
                  </a:cubicBezTo>
                  <a:cubicBezTo>
                    <a:pt x="11368" y="20304"/>
                    <a:pt x="10800" y="20736"/>
                    <a:pt x="10232" y="21600"/>
                  </a:cubicBezTo>
                  <a:close/>
                </a:path>
              </a:pathLst>
            </a:custGeom>
            <a:solidFill>
              <a:srgbClr val="8DDCFC"/>
            </a:solid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Quattrocento Sans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332" name="Google Shape;332;p2"/>
            <p:cNvSpPr/>
            <p:nvPr/>
          </p:nvSpPr>
          <p:spPr>
            <a:xfrm flipH="1">
              <a:off x="1024219" y="439227"/>
              <a:ext cx="100699" cy="125634"/>
            </a:xfrm>
            <a:custGeom>
              <a:avLst/>
              <a:gdLst/>
              <a:ahLst/>
              <a:cxnLst/>
              <a:rect l="l" t="t" r="r" b="b"/>
              <a:pathLst>
                <a:path w="21600" h="21600" extrusionOk="0">
                  <a:moveTo>
                    <a:pt x="21600" y="9720"/>
                  </a:moveTo>
                  <a:cubicBezTo>
                    <a:pt x="20250" y="10260"/>
                    <a:pt x="19575" y="10800"/>
                    <a:pt x="18900" y="11340"/>
                  </a:cubicBezTo>
                  <a:cubicBezTo>
                    <a:pt x="15525" y="14580"/>
                    <a:pt x="12150" y="17280"/>
                    <a:pt x="8100" y="19980"/>
                  </a:cubicBezTo>
                  <a:cubicBezTo>
                    <a:pt x="7425" y="20520"/>
                    <a:pt x="6750" y="21600"/>
                    <a:pt x="5400" y="21600"/>
                  </a:cubicBezTo>
                  <a:cubicBezTo>
                    <a:pt x="3375" y="17820"/>
                    <a:pt x="1350" y="13500"/>
                    <a:pt x="0" y="9720"/>
                  </a:cubicBezTo>
                  <a:cubicBezTo>
                    <a:pt x="675" y="8640"/>
                    <a:pt x="1350" y="8100"/>
                    <a:pt x="2025" y="7560"/>
                  </a:cubicBezTo>
                  <a:cubicBezTo>
                    <a:pt x="4050" y="5400"/>
                    <a:pt x="6750" y="3780"/>
                    <a:pt x="8775" y="1620"/>
                  </a:cubicBezTo>
                  <a:cubicBezTo>
                    <a:pt x="9450" y="1080"/>
                    <a:pt x="10125" y="540"/>
                    <a:pt x="10800" y="0"/>
                  </a:cubicBezTo>
                  <a:cubicBezTo>
                    <a:pt x="11475" y="540"/>
                    <a:pt x="11475" y="540"/>
                    <a:pt x="12150" y="540"/>
                  </a:cubicBezTo>
                  <a:cubicBezTo>
                    <a:pt x="14850" y="3240"/>
                    <a:pt x="17550" y="5400"/>
                    <a:pt x="20250" y="8100"/>
                  </a:cubicBezTo>
                  <a:cubicBezTo>
                    <a:pt x="20250" y="8640"/>
                    <a:pt x="20925" y="9180"/>
                    <a:pt x="21600" y="9720"/>
                  </a:cubicBezTo>
                  <a:close/>
                </a:path>
              </a:pathLst>
            </a:custGeom>
            <a:solidFill>
              <a:srgbClr val="C6EDFE"/>
            </a:solid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Quattrocento Sans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333" name="Google Shape;333;p2"/>
            <p:cNvSpPr/>
            <p:nvPr/>
          </p:nvSpPr>
          <p:spPr>
            <a:xfrm flipH="1">
              <a:off x="1075048" y="385523"/>
              <a:ext cx="62914" cy="110288"/>
            </a:xfrm>
            <a:custGeom>
              <a:avLst/>
              <a:gdLst/>
              <a:ahLst/>
              <a:cxnLst/>
              <a:rect l="l" t="t" r="r" b="b"/>
              <a:pathLst>
                <a:path w="20839" h="21600" extrusionOk="0">
                  <a:moveTo>
                    <a:pt x="20839" y="10491"/>
                  </a:moveTo>
                  <a:cubicBezTo>
                    <a:pt x="19810" y="11109"/>
                    <a:pt x="18782" y="11726"/>
                    <a:pt x="17753" y="12343"/>
                  </a:cubicBezTo>
                  <a:cubicBezTo>
                    <a:pt x="14668" y="14811"/>
                    <a:pt x="10553" y="16663"/>
                    <a:pt x="7468" y="19131"/>
                  </a:cubicBezTo>
                  <a:cubicBezTo>
                    <a:pt x="6439" y="19749"/>
                    <a:pt x="5410" y="20366"/>
                    <a:pt x="4382" y="21600"/>
                  </a:cubicBezTo>
                  <a:cubicBezTo>
                    <a:pt x="1296" y="16046"/>
                    <a:pt x="-761" y="11109"/>
                    <a:pt x="268" y="5554"/>
                  </a:cubicBezTo>
                  <a:cubicBezTo>
                    <a:pt x="268" y="4320"/>
                    <a:pt x="1296" y="3703"/>
                    <a:pt x="1296" y="2469"/>
                  </a:cubicBezTo>
                  <a:cubicBezTo>
                    <a:pt x="2325" y="1234"/>
                    <a:pt x="3353" y="0"/>
                    <a:pt x="6439" y="0"/>
                  </a:cubicBezTo>
                  <a:cubicBezTo>
                    <a:pt x="8496" y="617"/>
                    <a:pt x="9525" y="1851"/>
                    <a:pt x="11582" y="3086"/>
                  </a:cubicBezTo>
                  <a:cubicBezTo>
                    <a:pt x="14668" y="5554"/>
                    <a:pt x="17753" y="8023"/>
                    <a:pt x="20839" y="10491"/>
                  </a:cubicBezTo>
                  <a:close/>
                </a:path>
              </a:pathLst>
            </a:custGeom>
            <a:solidFill>
              <a:srgbClr val="8DDCFC"/>
            </a:solid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Quattrocento Sans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334" name="Google Shape;334;p2"/>
            <p:cNvSpPr/>
            <p:nvPr/>
          </p:nvSpPr>
          <p:spPr>
            <a:xfrm flipH="1">
              <a:off x="986702" y="536087"/>
              <a:ext cx="12701" cy="24938"/>
            </a:xfrm>
            <a:custGeom>
              <a:avLst/>
              <a:gdLst/>
              <a:ahLst/>
              <a:cxnLst/>
              <a:rect l="l" t="t" r="r" b="b"/>
              <a:pathLst>
                <a:path w="21600" h="21600" extrusionOk="0">
                  <a:moveTo>
                    <a:pt x="21600" y="21600"/>
                  </a:moveTo>
                  <a:cubicBezTo>
                    <a:pt x="10800" y="13500"/>
                    <a:pt x="5400" y="8100"/>
                    <a:pt x="0" y="0"/>
                  </a:cubicBezTo>
                  <a:cubicBezTo>
                    <a:pt x="5400" y="2700"/>
                    <a:pt x="10800" y="2700"/>
                    <a:pt x="10800" y="5400"/>
                  </a:cubicBezTo>
                  <a:cubicBezTo>
                    <a:pt x="16200" y="8100"/>
                    <a:pt x="16200" y="10800"/>
                    <a:pt x="21600" y="13500"/>
                  </a:cubicBezTo>
                  <a:cubicBezTo>
                    <a:pt x="21600" y="16200"/>
                    <a:pt x="21600" y="18900"/>
                    <a:pt x="21600" y="21600"/>
                  </a:cubicBezTo>
                  <a:close/>
                </a:path>
              </a:pathLst>
            </a:custGeom>
            <a:solidFill>
              <a:srgbClr val="F2ECE7"/>
            </a:solid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Quattrocento Sans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335" name="Google Shape;335;p2"/>
            <p:cNvSpPr/>
            <p:nvPr/>
          </p:nvSpPr>
          <p:spPr>
            <a:xfrm flipH="1">
              <a:off x="738434" y="401826"/>
              <a:ext cx="138101" cy="175502"/>
            </a:xfrm>
            <a:custGeom>
              <a:avLst/>
              <a:gdLst/>
              <a:ahLst/>
              <a:cxnLst/>
              <a:rect l="l" t="t" r="r" b="b"/>
              <a:pathLst>
                <a:path w="21600" h="21600" extrusionOk="0">
                  <a:moveTo>
                    <a:pt x="8836" y="21600"/>
                  </a:moveTo>
                  <a:cubicBezTo>
                    <a:pt x="8345" y="21214"/>
                    <a:pt x="7855" y="20829"/>
                    <a:pt x="7364" y="20443"/>
                  </a:cubicBezTo>
                  <a:cubicBezTo>
                    <a:pt x="4418" y="17743"/>
                    <a:pt x="2455" y="15043"/>
                    <a:pt x="0" y="12343"/>
                  </a:cubicBezTo>
                  <a:cubicBezTo>
                    <a:pt x="0" y="11957"/>
                    <a:pt x="0" y="11571"/>
                    <a:pt x="0" y="11186"/>
                  </a:cubicBezTo>
                  <a:cubicBezTo>
                    <a:pt x="491" y="11186"/>
                    <a:pt x="982" y="10800"/>
                    <a:pt x="1964" y="10414"/>
                  </a:cubicBezTo>
                  <a:cubicBezTo>
                    <a:pt x="5400" y="7329"/>
                    <a:pt x="9327" y="4243"/>
                    <a:pt x="13255" y="1543"/>
                  </a:cubicBezTo>
                  <a:cubicBezTo>
                    <a:pt x="13745" y="1157"/>
                    <a:pt x="14236" y="386"/>
                    <a:pt x="13745" y="0"/>
                  </a:cubicBezTo>
                  <a:cubicBezTo>
                    <a:pt x="16200" y="1929"/>
                    <a:pt x="17673" y="4243"/>
                    <a:pt x="19145" y="6557"/>
                  </a:cubicBezTo>
                  <a:cubicBezTo>
                    <a:pt x="20127" y="7714"/>
                    <a:pt x="20618" y="8871"/>
                    <a:pt x="21600" y="10414"/>
                  </a:cubicBezTo>
                  <a:cubicBezTo>
                    <a:pt x="21109" y="11186"/>
                    <a:pt x="20127" y="11957"/>
                    <a:pt x="19145" y="12729"/>
                  </a:cubicBezTo>
                  <a:cubicBezTo>
                    <a:pt x="17673" y="13500"/>
                    <a:pt x="16691" y="14657"/>
                    <a:pt x="15218" y="15814"/>
                  </a:cubicBezTo>
                  <a:cubicBezTo>
                    <a:pt x="13255" y="17357"/>
                    <a:pt x="11782" y="18514"/>
                    <a:pt x="9818" y="20057"/>
                  </a:cubicBezTo>
                  <a:cubicBezTo>
                    <a:pt x="9327" y="20443"/>
                    <a:pt x="8836" y="20829"/>
                    <a:pt x="8836" y="21600"/>
                  </a:cubicBezTo>
                  <a:close/>
                </a:path>
              </a:pathLst>
            </a:custGeom>
            <a:solidFill>
              <a:srgbClr val="8DDCFC"/>
            </a:solid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Quattrocento Sans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336" name="Google Shape;336;p2"/>
            <p:cNvSpPr/>
            <p:nvPr/>
          </p:nvSpPr>
          <p:spPr>
            <a:xfrm flipH="1">
              <a:off x="708541" y="486218"/>
              <a:ext cx="111414" cy="147691"/>
            </a:xfrm>
            <a:custGeom>
              <a:avLst/>
              <a:gdLst/>
              <a:ahLst/>
              <a:cxnLst/>
              <a:rect l="l" t="t" r="r" b="b"/>
              <a:pathLst>
                <a:path w="21267" h="21600" extrusionOk="0">
                  <a:moveTo>
                    <a:pt x="0" y="13328"/>
                  </a:moveTo>
                  <a:cubicBezTo>
                    <a:pt x="0" y="12409"/>
                    <a:pt x="600" y="11949"/>
                    <a:pt x="1200" y="11489"/>
                  </a:cubicBezTo>
                  <a:cubicBezTo>
                    <a:pt x="3600" y="9651"/>
                    <a:pt x="5400" y="8272"/>
                    <a:pt x="7800" y="6434"/>
                  </a:cubicBezTo>
                  <a:cubicBezTo>
                    <a:pt x="9600" y="5055"/>
                    <a:pt x="10800" y="3677"/>
                    <a:pt x="12600" y="2757"/>
                  </a:cubicBezTo>
                  <a:cubicBezTo>
                    <a:pt x="13800" y="1838"/>
                    <a:pt x="15000" y="919"/>
                    <a:pt x="15600" y="0"/>
                  </a:cubicBezTo>
                  <a:cubicBezTo>
                    <a:pt x="18000" y="4136"/>
                    <a:pt x="19800" y="8272"/>
                    <a:pt x="21000" y="12868"/>
                  </a:cubicBezTo>
                  <a:cubicBezTo>
                    <a:pt x="21600" y="13787"/>
                    <a:pt x="21000" y="14247"/>
                    <a:pt x="21000" y="14706"/>
                  </a:cubicBezTo>
                  <a:cubicBezTo>
                    <a:pt x="20400" y="15166"/>
                    <a:pt x="19800" y="15626"/>
                    <a:pt x="19200" y="16085"/>
                  </a:cubicBezTo>
                  <a:cubicBezTo>
                    <a:pt x="17400" y="17464"/>
                    <a:pt x="16200" y="18383"/>
                    <a:pt x="14400" y="19762"/>
                  </a:cubicBezTo>
                  <a:cubicBezTo>
                    <a:pt x="13200" y="20681"/>
                    <a:pt x="12000" y="21600"/>
                    <a:pt x="10200" y="21600"/>
                  </a:cubicBezTo>
                  <a:cubicBezTo>
                    <a:pt x="9000" y="20221"/>
                    <a:pt x="7200" y="19302"/>
                    <a:pt x="5400" y="18383"/>
                  </a:cubicBezTo>
                  <a:cubicBezTo>
                    <a:pt x="3600" y="17004"/>
                    <a:pt x="1800" y="15166"/>
                    <a:pt x="0" y="13328"/>
                  </a:cubicBezTo>
                  <a:close/>
                </a:path>
              </a:pathLst>
            </a:custGeom>
            <a:solidFill>
              <a:srgbClr val="C6EDFE"/>
            </a:solid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Quattrocento Sans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337" name="Google Shape;337;p2"/>
            <p:cNvSpPr/>
            <p:nvPr/>
          </p:nvSpPr>
          <p:spPr>
            <a:xfrm flipH="1">
              <a:off x="826665" y="291539"/>
              <a:ext cx="104620" cy="144815"/>
            </a:xfrm>
            <a:custGeom>
              <a:avLst/>
              <a:gdLst/>
              <a:ahLst/>
              <a:cxnLst/>
              <a:rect l="l" t="t" r="r" b="b"/>
              <a:pathLst>
                <a:path w="21228" h="21600" extrusionOk="0">
                  <a:moveTo>
                    <a:pt x="5346" y="21600"/>
                  </a:moveTo>
                  <a:cubicBezTo>
                    <a:pt x="3440" y="18783"/>
                    <a:pt x="2169" y="15965"/>
                    <a:pt x="899" y="12678"/>
                  </a:cubicBezTo>
                  <a:cubicBezTo>
                    <a:pt x="263" y="10800"/>
                    <a:pt x="263" y="8922"/>
                    <a:pt x="263" y="7043"/>
                  </a:cubicBezTo>
                  <a:cubicBezTo>
                    <a:pt x="-372" y="5165"/>
                    <a:pt x="263" y="3757"/>
                    <a:pt x="899" y="1878"/>
                  </a:cubicBezTo>
                  <a:cubicBezTo>
                    <a:pt x="1534" y="939"/>
                    <a:pt x="2169" y="470"/>
                    <a:pt x="3440" y="0"/>
                  </a:cubicBezTo>
                  <a:cubicBezTo>
                    <a:pt x="4075" y="0"/>
                    <a:pt x="4710" y="0"/>
                    <a:pt x="5346" y="0"/>
                  </a:cubicBezTo>
                  <a:cubicBezTo>
                    <a:pt x="7252" y="470"/>
                    <a:pt x="8522" y="470"/>
                    <a:pt x="9793" y="1409"/>
                  </a:cubicBezTo>
                  <a:cubicBezTo>
                    <a:pt x="14240" y="3287"/>
                    <a:pt x="18052" y="5635"/>
                    <a:pt x="21228" y="8922"/>
                  </a:cubicBezTo>
                  <a:cubicBezTo>
                    <a:pt x="21228" y="9391"/>
                    <a:pt x="20593" y="9391"/>
                    <a:pt x="19957" y="9391"/>
                  </a:cubicBezTo>
                  <a:cubicBezTo>
                    <a:pt x="15510" y="13148"/>
                    <a:pt x="11063" y="16435"/>
                    <a:pt x="6616" y="19722"/>
                  </a:cubicBezTo>
                  <a:cubicBezTo>
                    <a:pt x="5346" y="20191"/>
                    <a:pt x="5346" y="21130"/>
                    <a:pt x="5346" y="21600"/>
                  </a:cubicBezTo>
                  <a:close/>
                </a:path>
              </a:pathLst>
            </a:custGeom>
            <a:solidFill>
              <a:srgbClr val="8DDCFC"/>
            </a:solid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Quattrocento Sans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338" name="Google Shape;338;p2"/>
            <p:cNvSpPr/>
            <p:nvPr/>
          </p:nvSpPr>
          <p:spPr>
            <a:xfrm flipH="1">
              <a:off x="787268" y="350998"/>
              <a:ext cx="118037" cy="141938"/>
            </a:xfrm>
            <a:custGeom>
              <a:avLst/>
              <a:gdLst/>
              <a:ahLst/>
              <a:cxnLst/>
              <a:rect l="l" t="t" r="r" b="b"/>
              <a:pathLst>
                <a:path w="21267" h="21600" extrusionOk="0">
                  <a:moveTo>
                    <a:pt x="0" y="12960"/>
                  </a:moveTo>
                  <a:cubicBezTo>
                    <a:pt x="0" y="12480"/>
                    <a:pt x="0" y="11520"/>
                    <a:pt x="1137" y="11040"/>
                  </a:cubicBezTo>
                  <a:cubicBezTo>
                    <a:pt x="5116" y="7680"/>
                    <a:pt x="9095" y="4320"/>
                    <a:pt x="13074" y="480"/>
                  </a:cubicBezTo>
                  <a:cubicBezTo>
                    <a:pt x="13642" y="480"/>
                    <a:pt x="14211" y="480"/>
                    <a:pt x="14211" y="0"/>
                  </a:cubicBezTo>
                  <a:cubicBezTo>
                    <a:pt x="17053" y="2400"/>
                    <a:pt x="19326" y="4800"/>
                    <a:pt x="21032" y="7680"/>
                  </a:cubicBezTo>
                  <a:cubicBezTo>
                    <a:pt x="21600" y="8160"/>
                    <a:pt x="21032" y="9120"/>
                    <a:pt x="20463" y="9600"/>
                  </a:cubicBezTo>
                  <a:cubicBezTo>
                    <a:pt x="15916" y="12960"/>
                    <a:pt x="11368" y="16800"/>
                    <a:pt x="7389" y="20640"/>
                  </a:cubicBezTo>
                  <a:cubicBezTo>
                    <a:pt x="6253" y="21120"/>
                    <a:pt x="5684" y="21600"/>
                    <a:pt x="5116" y="21600"/>
                  </a:cubicBezTo>
                  <a:cubicBezTo>
                    <a:pt x="2842" y="19200"/>
                    <a:pt x="1137" y="16320"/>
                    <a:pt x="0" y="12960"/>
                  </a:cubicBezTo>
                  <a:close/>
                </a:path>
              </a:pathLst>
            </a:custGeom>
            <a:solidFill>
              <a:srgbClr val="C6EDFE"/>
            </a:solid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Quattrocento Sans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339" name="Google Shape;339;p2"/>
            <p:cNvSpPr/>
            <p:nvPr/>
          </p:nvSpPr>
          <p:spPr>
            <a:xfrm flipH="1">
              <a:off x="706545" y="586914"/>
              <a:ext cx="59705" cy="63273"/>
            </a:xfrm>
            <a:custGeom>
              <a:avLst/>
              <a:gdLst/>
              <a:ahLst/>
              <a:cxnLst/>
              <a:rect l="l" t="t" r="r" b="b"/>
              <a:pathLst>
                <a:path w="20687" h="20957" extrusionOk="0">
                  <a:moveTo>
                    <a:pt x="0" y="15429"/>
                  </a:moveTo>
                  <a:cubicBezTo>
                    <a:pt x="3240" y="15429"/>
                    <a:pt x="5400" y="13371"/>
                    <a:pt x="7560" y="11314"/>
                  </a:cubicBezTo>
                  <a:cubicBezTo>
                    <a:pt x="10800" y="8229"/>
                    <a:pt x="12960" y="6171"/>
                    <a:pt x="16200" y="3086"/>
                  </a:cubicBezTo>
                  <a:cubicBezTo>
                    <a:pt x="17280" y="2057"/>
                    <a:pt x="18360" y="1029"/>
                    <a:pt x="19440" y="0"/>
                  </a:cubicBezTo>
                  <a:cubicBezTo>
                    <a:pt x="21600" y="5143"/>
                    <a:pt x="20520" y="10286"/>
                    <a:pt x="19440" y="15429"/>
                  </a:cubicBezTo>
                  <a:cubicBezTo>
                    <a:pt x="19440" y="16457"/>
                    <a:pt x="18360" y="16457"/>
                    <a:pt x="18360" y="17486"/>
                  </a:cubicBezTo>
                  <a:cubicBezTo>
                    <a:pt x="16200" y="20571"/>
                    <a:pt x="14040" y="21600"/>
                    <a:pt x="10800" y="20571"/>
                  </a:cubicBezTo>
                  <a:cubicBezTo>
                    <a:pt x="6480" y="19543"/>
                    <a:pt x="3240" y="17486"/>
                    <a:pt x="0" y="15429"/>
                  </a:cubicBezTo>
                  <a:close/>
                </a:path>
              </a:pathLst>
            </a:custGeom>
            <a:solidFill>
              <a:srgbClr val="8DDCFC"/>
            </a:solid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Quattrocento Sans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340" name="Google Shape;340;p2"/>
            <p:cNvSpPr/>
            <p:nvPr/>
          </p:nvSpPr>
          <p:spPr>
            <a:xfrm flipH="1">
              <a:off x="445938" y="1982267"/>
              <a:ext cx="103577" cy="326066"/>
            </a:xfrm>
            <a:custGeom>
              <a:avLst/>
              <a:gdLst/>
              <a:ahLst/>
              <a:cxnLst/>
              <a:rect l="l" t="t" r="r" b="b"/>
              <a:pathLst>
                <a:path w="21600" h="21600" extrusionOk="0">
                  <a:moveTo>
                    <a:pt x="21600" y="21392"/>
                  </a:moveTo>
                  <a:cubicBezTo>
                    <a:pt x="17673" y="21392"/>
                    <a:pt x="14400" y="21392"/>
                    <a:pt x="10473" y="21392"/>
                  </a:cubicBezTo>
                  <a:cubicBezTo>
                    <a:pt x="7200" y="21600"/>
                    <a:pt x="3273" y="21600"/>
                    <a:pt x="0" y="21600"/>
                  </a:cubicBezTo>
                  <a:cubicBezTo>
                    <a:pt x="0" y="21185"/>
                    <a:pt x="0" y="20769"/>
                    <a:pt x="0" y="20146"/>
                  </a:cubicBezTo>
                  <a:cubicBezTo>
                    <a:pt x="0" y="13915"/>
                    <a:pt x="0" y="7685"/>
                    <a:pt x="0" y="1246"/>
                  </a:cubicBezTo>
                  <a:cubicBezTo>
                    <a:pt x="0" y="831"/>
                    <a:pt x="0" y="415"/>
                    <a:pt x="0" y="0"/>
                  </a:cubicBezTo>
                  <a:cubicBezTo>
                    <a:pt x="7200" y="0"/>
                    <a:pt x="14400" y="0"/>
                    <a:pt x="20945" y="0"/>
                  </a:cubicBezTo>
                  <a:cubicBezTo>
                    <a:pt x="21600" y="208"/>
                    <a:pt x="21600" y="623"/>
                    <a:pt x="21600" y="831"/>
                  </a:cubicBezTo>
                  <a:cubicBezTo>
                    <a:pt x="21600" y="3115"/>
                    <a:pt x="21600" y="5192"/>
                    <a:pt x="21600" y="7477"/>
                  </a:cubicBezTo>
                  <a:cubicBezTo>
                    <a:pt x="21600" y="11631"/>
                    <a:pt x="21600" y="15992"/>
                    <a:pt x="21600" y="20354"/>
                  </a:cubicBezTo>
                  <a:cubicBezTo>
                    <a:pt x="21600" y="20562"/>
                    <a:pt x="21600" y="20977"/>
                    <a:pt x="21600" y="2139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Quattrocento Sans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341" name="Google Shape;341;p2"/>
            <p:cNvSpPr/>
            <p:nvPr/>
          </p:nvSpPr>
          <p:spPr>
            <a:xfrm flipH="1">
              <a:off x="1235201" y="1061531"/>
              <a:ext cx="731724" cy="732775"/>
            </a:xfrm>
            <a:custGeom>
              <a:avLst/>
              <a:gdLst/>
              <a:ahLst/>
              <a:cxnLst/>
              <a:rect l="l" t="t" r="r" b="b"/>
              <a:pathLst>
                <a:path w="21600" h="21546" extrusionOk="0">
                  <a:moveTo>
                    <a:pt x="20766" y="16654"/>
                  </a:moveTo>
                  <a:cubicBezTo>
                    <a:pt x="20766" y="16746"/>
                    <a:pt x="20766" y="16838"/>
                    <a:pt x="20766" y="16838"/>
                  </a:cubicBezTo>
                  <a:cubicBezTo>
                    <a:pt x="21136" y="17484"/>
                    <a:pt x="21415" y="18223"/>
                    <a:pt x="21507" y="18961"/>
                  </a:cubicBezTo>
                  <a:cubicBezTo>
                    <a:pt x="21507" y="19146"/>
                    <a:pt x="21600" y="19423"/>
                    <a:pt x="21600" y="19700"/>
                  </a:cubicBezTo>
                  <a:cubicBezTo>
                    <a:pt x="21600" y="19792"/>
                    <a:pt x="21600" y="19792"/>
                    <a:pt x="21600" y="19884"/>
                  </a:cubicBezTo>
                  <a:cubicBezTo>
                    <a:pt x="21600" y="20254"/>
                    <a:pt x="21507" y="20531"/>
                    <a:pt x="21229" y="20808"/>
                  </a:cubicBezTo>
                  <a:cubicBezTo>
                    <a:pt x="21136" y="20900"/>
                    <a:pt x="21044" y="20992"/>
                    <a:pt x="20951" y="21177"/>
                  </a:cubicBezTo>
                  <a:cubicBezTo>
                    <a:pt x="20673" y="21454"/>
                    <a:pt x="20395" y="21546"/>
                    <a:pt x="20117" y="21546"/>
                  </a:cubicBezTo>
                  <a:cubicBezTo>
                    <a:pt x="19746" y="21546"/>
                    <a:pt x="19468" y="21546"/>
                    <a:pt x="19190" y="21454"/>
                  </a:cubicBezTo>
                  <a:cubicBezTo>
                    <a:pt x="18448" y="21361"/>
                    <a:pt x="17706" y="21177"/>
                    <a:pt x="17058" y="20808"/>
                  </a:cubicBezTo>
                  <a:cubicBezTo>
                    <a:pt x="16223" y="20438"/>
                    <a:pt x="15389" y="19977"/>
                    <a:pt x="14647" y="19423"/>
                  </a:cubicBezTo>
                  <a:cubicBezTo>
                    <a:pt x="14462" y="19331"/>
                    <a:pt x="14369" y="19146"/>
                    <a:pt x="14184" y="19146"/>
                  </a:cubicBezTo>
                  <a:cubicBezTo>
                    <a:pt x="14091" y="19054"/>
                    <a:pt x="13998" y="18961"/>
                    <a:pt x="13906" y="18869"/>
                  </a:cubicBezTo>
                  <a:cubicBezTo>
                    <a:pt x="13257" y="18408"/>
                    <a:pt x="12700" y="17946"/>
                    <a:pt x="12052" y="17484"/>
                  </a:cubicBezTo>
                  <a:cubicBezTo>
                    <a:pt x="11773" y="17208"/>
                    <a:pt x="11403" y="17023"/>
                    <a:pt x="11124" y="16746"/>
                  </a:cubicBezTo>
                  <a:cubicBezTo>
                    <a:pt x="11032" y="16654"/>
                    <a:pt x="10939" y="16561"/>
                    <a:pt x="10846" y="16469"/>
                  </a:cubicBezTo>
                  <a:cubicBezTo>
                    <a:pt x="10290" y="16008"/>
                    <a:pt x="9734" y="15546"/>
                    <a:pt x="9178" y="14992"/>
                  </a:cubicBezTo>
                  <a:cubicBezTo>
                    <a:pt x="8251" y="14069"/>
                    <a:pt x="7324" y="13054"/>
                    <a:pt x="6304" y="12131"/>
                  </a:cubicBezTo>
                  <a:cubicBezTo>
                    <a:pt x="5933" y="11761"/>
                    <a:pt x="5562" y="11300"/>
                    <a:pt x="5191" y="10931"/>
                  </a:cubicBezTo>
                  <a:cubicBezTo>
                    <a:pt x="5191" y="10838"/>
                    <a:pt x="5099" y="10838"/>
                    <a:pt x="5099" y="10746"/>
                  </a:cubicBezTo>
                  <a:cubicBezTo>
                    <a:pt x="4913" y="10561"/>
                    <a:pt x="4728" y="10377"/>
                    <a:pt x="4542" y="10192"/>
                  </a:cubicBezTo>
                  <a:cubicBezTo>
                    <a:pt x="4542" y="10100"/>
                    <a:pt x="4542" y="10100"/>
                    <a:pt x="4450" y="10008"/>
                  </a:cubicBezTo>
                  <a:cubicBezTo>
                    <a:pt x="3986" y="9454"/>
                    <a:pt x="3523" y="8808"/>
                    <a:pt x="3059" y="8254"/>
                  </a:cubicBezTo>
                  <a:cubicBezTo>
                    <a:pt x="2318" y="7331"/>
                    <a:pt x="1669" y="6315"/>
                    <a:pt x="1112" y="5300"/>
                  </a:cubicBezTo>
                  <a:cubicBezTo>
                    <a:pt x="1020" y="5208"/>
                    <a:pt x="1020" y="5115"/>
                    <a:pt x="1020" y="5115"/>
                  </a:cubicBezTo>
                  <a:cubicBezTo>
                    <a:pt x="1020" y="5115"/>
                    <a:pt x="1020" y="5115"/>
                    <a:pt x="1020" y="5115"/>
                  </a:cubicBezTo>
                  <a:cubicBezTo>
                    <a:pt x="834" y="4838"/>
                    <a:pt x="742" y="4654"/>
                    <a:pt x="649" y="4377"/>
                  </a:cubicBezTo>
                  <a:cubicBezTo>
                    <a:pt x="185" y="3454"/>
                    <a:pt x="0" y="2531"/>
                    <a:pt x="0" y="1515"/>
                  </a:cubicBezTo>
                  <a:cubicBezTo>
                    <a:pt x="0" y="1331"/>
                    <a:pt x="0" y="1146"/>
                    <a:pt x="185" y="961"/>
                  </a:cubicBezTo>
                  <a:cubicBezTo>
                    <a:pt x="185" y="961"/>
                    <a:pt x="185" y="869"/>
                    <a:pt x="278" y="777"/>
                  </a:cubicBezTo>
                  <a:cubicBezTo>
                    <a:pt x="464" y="592"/>
                    <a:pt x="649" y="500"/>
                    <a:pt x="834" y="315"/>
                  </a:cubicBezTo>
                  <a:cubicBezTo>
                    <a:pt x="1020" y="131"/>
                    <a:pt x="1298" y="38"/>
                    <a:pt x="1576" y="38"/>
                  </a:cubicBezTo>
                  <a:cubicBezTo>
                    <a:pt x="1947" y="-54"/>
                    <a:pt x="2410" y="38"/>
                    <a:pt x="2781" y="131"/>
                  </a:cubicBezTo>
                  <a:cubicBezTo>
                    <a:pt x="3615" y="315"/>
                    <a:pt x="4450" y="684"/>
                    <a:pt x="5191" y="1054"/>
                  </a:cubicBezTo>
                  <a:cubicBezTo>
                    <a:pt x="6582" y="1792"/>
                    <a:pt x="7880" y="2715"/>
                    <a:pt x="9085" y="3731"/>
                  </a:cubicBezTo>
                  <a:cubicBezTo>
                    <a:pt x="11217" y="5392"/>
                    <a:pt x="13164" y="7331"/>
                    <a:pt x="15018" y="9269"/>
                  </a:cubicBezTo>
                  <a:cubicBezTo>
                    <a:pt x="16501" y="10746"/>
                    <a:pt x="17799" y="12223"/>
                    <a:pt x="19004" y="13884"/>
                  </a:cubicBezTo>
                  <a:cubicBezTo>
                    <a:pt x="19561" y="14715"/>
                    <a:pt x="20117" y="15546"/>
                    <a:pt x="20580" y="16469"/>
                  </a:cubicBezTo>
                  <a:cubicBezTo>
                    <a:pt x="20673" y="16561"/>
                    <a:pt x="20673" y="16561"/>
                    <a:pt x="20766" y="16654"/>
                  </a:cubicBezTo>
                  <a:close/>
                  <a:moveTo>
                    <a:pt x="2318" y="1146"/>
                  </a:moveTo>
                  <a:cubicBezTo>
                    <a:pt x="2225" y="1146"/>
                    <a:pt x="2132" y="1146"/>
                    <a:pt x="2039" y="1146"/>
                  </a:cubicBezTo>
                  <a:cubicBezTo>
                    <a:pt x="1483" y="1238"/>
                    <a:pt x="1205" y="1515"/>
                    <a:pt x="1112" y="2069"/>
                  </a:cubicBezTo>
                  <a:cubicBezTo>
                    <a:pt x="1112" y="2438"/>
                    <a:pt x="1112" y="2715"/>
                    <a:pt x="1205" y="2992"/>
                  </a:cubicBezTo>
                  <a:cubicBezTo>
                    <a:pt x="1391" y="3454"/>
                    <a:pt x="1483" y="3823"/>
                    <a:pt x="1669" y="4192"/>
                  </a:cubicBezTo>
                  <a:cubicBezTo>
                    <a:pt x="2039" y="4931"/>
                    <a:pt x="2410" y="5669"/>
                    <a:pt x="2874" y="6408"/>
                  </a:cubicBezTo>
                  <a:cubicBezTo>
                    <a:pt x="3986" y="7977"/>
                    <a:pt x="5099" y="9454"/>
                    <a:pt x="6397" y="10931"/>
                  </a:cubicBezTo>
                  <a:cubicBezTo>
                    <a:pt x="8436" y="13146"/>
                    <a:pt x="10568" y="15269"/>
                    <a:pt x="12979" y="17115"/>
                  </a:cubicBezTo>
                  <a:cubicBezTo>
                    <a:pt x="14091" y="17946"/>
                    <a:pt x="15296" y="18777"/>
                    <a:pt x="16501" y="19423"/>
                  </a:cubicBezTo>
                  <a:cubicBezTo>
                    <a:pt x="17150" y="19792"/>
                    <a:pt x="17799" y="20069"/>
                    <a:pt x="18448" y="20254"/>
                  </a:cubicBezTo>
                  <a:cubicBezTo>
                    <a:pt x="18819" y="20346"/>
                    <a:pt x="19190" y="20438"/>
                    <a:pt x="19561" y="20438"/>
                  </a:cubicBezTo>
                  <a:cubicBezTo>
                    <a:pt x="20024" y="20346"/>
                    <a:pt x="20302" y="20161"/>
                    <a:pt x="20395" y="19700"/>
                  </a:cubicBezTo>
                  <a:cubicBezTo>
                    <a:pt x="20488" y="19423"/>
                    <a:pt x="20488" y="19146"/>
                    <a:pt x="20395" y="18961"/>
                  </a:cubicBezTo>
                  <a:cubicBezTo>
                    <a:pt x="20395" y="18408"/>
                    <a:pt x="20209" y="17946"/>
                    <a:pt x="20024" y="17484"/>
                  </a:cubicBezTo>
                  <a:cubicBezTo>
                    <a:pt x="19653" y="16838"/>
                    <a:pt x="19282" y="16192"/>
                    <a:pt x="18912" y="15546"/>
                  </a:cubicBezTo>
                  <a:cubicBezTo>
                    <a:pt x="17614" y="13423"/>
                    <a:pt x="16038" y="11577"/>
                    <a:pt x="14462" y="9823"/>
                  </a:cubicBezTo>
                  <a:cubicBezTo>
                    <a:pt x="12886" y="8254"/>
                    <a:pt x="11310" y="6684"/>
                    <a:pt x="9548" y="5300"/>
                  </a:cubicBezTo>
                  <a:cubicBezTo>
                    <a:pt x="8343" y="4284"/>
                    <a:pt x="7045" y="3269"/>
                    <a:pt x="5562" y="2438"/>
                  </a:cubicBezTo>
                  <a:cubicBezTo>
                    <a:pt x="4913" y="2069"/>
                    <a:pt x="4264" y="1700"/>
                    <a:pt x="3523" y="1423"/>
                  </a:cubicBezTo>
                  <a:cubicBezTo>
                    <a:pt x="3152" y="1238"/>
                    <a:pt x="2688" y="1146"/>
                    <a:pt x="2318" y="1146"/>
                  </a:cubicBezTo>
                  <a:close/>
                </a:path>
              </a:pathLst>
            </a:custGeom>
            <a:solidFill>
              <a:srgbClr val="333433"/>
            </a:solid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Quattrocento Sans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342" name="Google Shape;342;p2"/>
            <p:cNvSpPr/>
            <p:nvPr/>
          </p:nvSpPr>
          <p:spPr>
            <a:xfrm flipH="1">
              <a:off x="1021341" y="1932399"/>
              <a:ext cx="445941" cy="116044"/>
            </a:xfrm>
            <a:custGeom>
              <a:avLst/>
              <a:gdLst/>
              <a:ahLst/>
              <a:cxnLst/>
              <a:rect l="l" t="t" r="r" b="b"/>
              <a:pathLst>
                <a:path w="21600" h="21600" extrusionOk="0">
                  <a:moveTo>
                    <a:pt x="1977" y="1751"/>
                  </a:moveTo>
                  <a:cubicBezTo>
                    <a:pt x="2738" y="1168"/>
                    <a:pt x="3346" y="584"/>
                    <a:pt x="4107" y="584"/>
                  </a:cubicBezTo>
                  <a:cubicBezTo>
                    <a:pt x="4411" y="0"/>
                    <a:pt x="4868" y="0"/>
                    <a:pt x="5172" y="0"/>
                  </a:cubicBezTo>
                  <a:cubicBezTo>
                    <a:pt x="6237" y="0"/>
                    <a:pt x="7149" y="0"/>
                    <a:pt x="8214" y="0"/>
                  </a:cubicBezTo>
                  <a:cubicBezTo>
                    <a:pt x="8366" y="0"/>
                    <a:pt x="8670" y="0"/>
                    <a:pt x="8975" y="0"/>
                  </a:cubicBezTo>
                  <a:cubicBezTo>
                    <a:pt x="9279" y="0"/>
                    <a:pt x="9431" y="0"/>
                    <a:pt x="9735" y="0"/>
                  </a:cubicBezTo>
                  <a:cubicBezTo>
                    <a:pt x="11104" y="0"/>
                    <a:pt x="12625" y="0"/>
                    <a:pt x="13994" y="0"/>
                  </a:cubicBezTo>
                  <a:cubicBezTo>
                    <a:pt x="14299" y="0"/>
                    <a:pt x="14603" y="0"/>
                    <a:pt x="14907" y="0"/>
                  </a:cubicBezTo>
                  <a:cubicBezTo>
                    <a:pt x="16124" y="1168"/>
                    <a:pt x="17341" y="1751"/>
                    <a:pt x="18406" y="2919"/>
                  </a:cubicBezTo>
                  <a:cubicBezTo>
                    <a:pt x="18558" y="2919"/>
                    <a:pt x="18710" y="3503"/>
                    <a:pt x="18862" y="3503"/>
                  </a:cubicBezTo>
                  <a:cubicBezTo>
                    <a:pt x="20079" y="4670"/>
                    <a:pt x="20839" y="8173"/>
                    <a:pt x="21448" y="12259"/>
                  </a:cubicBezTo>
                  <a:cubicBezTo>
                    <a:pt x="21448" y="12843"/>
                    <a:pt x="21448" y="13427"/>
                    <a:pt x="21600" y="14011"/>
                  </a:cubicBezTo>
                  <a:cubicBezTo>
                    <a:pt x="21296" y="15178"/>
                    <a:pt x="20992" y="15178"/>
                    <a:pt x="20687" y="15762"/>
                  </a:cubicBezTo>
                  <a:cubicBezTo>
                    <a:pt x="20535" y="15762"/>
                    <a:pt x="20535" y="15762"/>
                    <a:pt x="20535" y="15762"/>
                  </a:cubicBezTo>
                  <a:cubicBezTo>
                    <a:pt x="20535" y="12843"/>
                    <a:pt x="20079" y="10508"/>
                    <a:pt x="19623" y="8173"/>
                  </a:cubicBezTo>
                  <a:cubicBezTo>
                    <a:pt x="19318" y="6422"/>
                    <a:pt x="18710" y="5838"/>
                    <a:pt x="18254" y="5254"/>
                  </a:cubicBezTo>
                  <a:cubicBezTo>
                    <a:pt x="18101" y="5254"/>
                    <a:pt x="17797" y="4670"/>
                    <a:pt x="17645" y="4670"/>
                  </a:cubicBezTo>
                  <a:cubicBezTo>
                    <a:pt x="17493" y="4670"/>
                    <a:pt x="17189" y="4670"/>
                    <a:pt x="17037" y="5254"/>
                  </a:cubicBezTo>
                  <a:cubicBezTo>
                    <a:pt x="16732" y="5838"/>
                    <a:pt x="16428" y="6422"/>
                    <a:pt x="16428" y="8173"/>
                  </a:cubicBezTo>
                  <a:cubicBezTo>
                    <a:pt x="16276" y="11676"/>
                    <a:pt x="16276" y="14595"/>
                    <a:pt x="16428" y="18097"/>
                  </a:cubicBezTo>
                  <a:cubicBezTo>
                    <a:pt x="16124" y="18097"/>
                    <a:pt x="15820" y="17514"/>
                    <a:pt x="15668" y="18681"/>
                  </a:cubicBezTo>
                  <a:cubicBezTo>
                    <a:pt x="15211" y="18681"/>
                    <a:pt x="14603" y="18681"/>
                    <a:pt x="14146" y="19265"/>
                  </a:cubicBezTo>
                  <a:cubicBezTo>
                    <a:pt x="13538" y="19849"/>
                    <a:pt x="12930" y="19265"/>
                    <a:pt x="12321" y="19849"/>
                  </a:cubicBezTo>
                  <a:cubicBezTo>
                    <a:pt x="11561" y="20432"/>
                    <a:pt x="10648" y="21016"/>
                    <a:pt x="9887" y="21016"/>
                  </a:cubicBezTo>
                  <a:cubicBezTo>
                    <a:pt x="9735" y="21016"/>
                    <a:pt x="9735" y="21016"/>
                    <a:pt x="9583" y="21016"/>
                  </a:cubicBezTo>
                  <a:cubicBezTo>
                    <a:pt x="9127" y="21600"/>
                    <a:pt x="8518" y="21600"/>
                    <a:pt x="7910" y="21600"/>
                  </a:cubicBezTo>
                  <a:cubicBezTo>
                    <a:pt x="6845" y="21600"/>
                    <a:pt x="5780" y="21600"/>
                    <a:pt x="4715" y="21600"/>
                  </a:cubicBezTo>
                  <a:cubicBezTo>
                    <a:pt x="3955" y="21600"/>
                    <a:pt x="3194" y="21600"/>
                    <a:pt x="2434" y="21016"/>
                  </a:cubicBezTo>
                  <a:cubicBezTo>
                    <a:pt x="1065" y="19849"/>
                    <a:pt x="456" y="17514"/>
                    <a:pt x="304" y="13427"/>
                  </a:cubicBezTo>
                  <a:cubicBezTo>
                    <a:pt x="152" y="11092"/>
                    <a:pt x="0" y="8757"/>
                    <a:pt x="0" y="6422"/>
                  </a:cubicBezTo>
                  <a:cubicBezTo>
                    <a:pt x="152" y="5254"/>
                    <a:pt x="456" y="4670"/>
                    <a:pt x="761" y="4086"/>
                  </a:cubicBezTo>
                  <a:cubicBezTo>
                    <a:pt x="1217" y="3503"/>
                    <a:pt x="1521" y="2919"/>
                    <a:pt x="1977" y="1751"/>
                  </a:cubicBezTo>
                  <a:close/>
                </a:path>
              </a:pathLst>
            </a:custGeom>
            <a:solidFill>
              <a:srgbClr val="FCD5AC"/>
            </a:solid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Quattrocento Sans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343" name="Google Shape;343;p2"/>
            <p:cNvSpPr/>
            <p:nvPr/>
          </p:nvSpPr>
          <p:spPr>
            <a:xfrm flipH="1">
              <a:off x="1583319" y="1408782"/>
              <a:ext cx="230165" cy="334697"/>
            </a:xfrm>
            <a:custGeom>
              <a:avLst/>
              <a:gdLst/>
              <a:ahLst/>
              <a:cxnLst/>
              <a:rect l="l" t="t" r="r" b="b"/>
              <a:pathLst>
                <a:path w="21600" h="21600" extrusionOk="0">
                  <a:moveTo>
                    <a:pt x="0" y="0"/>
                  </a:moveTo>
                  <a:cubicBezTo>
                    <a:pt x="592" y="404"/>
                    <a:pt x="1184" y="807"/>
                    <a:pt x="1775" y="1211"/>
                  </a:cubicBezTo>
                  <a:cubicBezTo>
                    <a:pt x="1775" y="1413"/>
                    <a:pt x="2071" y="1413"/>
                    <a:pt x="2071" y="1615"/>
                  </a:cubicBezTo>
                  <a:cubicBezTo>
                    <a:pt x="3255" y="2422"/>
                    <a:pt x="4438" y="3432"/>
                    <a:pt x="5622" y="4239"/>
                  </a:cubicBezTo>
                  <a:cubicBezTo>
                    <a:pt x="8877" y="6258"/>
                    <a:pt x="11836" y="8479"/>
                    <a:pt x="14795" y="10497"/>
                  </a:cubicBezTo>
                  <a:cubicBezTo>
                    <a:pt x="16570" y="11708"/>
                    <a:pt x="18345" y="12718"/>
                    <a:pt x="20121" y="13727"/>
                  </a:cubicBezTo>
                  <a:cubicBezTo>
                    <a:pt x="20416" y="13929"/>
                    <a:pt x="20712" y="14131"/>
                    <a:pt x="21008" y="14333"/>
                  </a:cubicBezTo>
                  <a:cubicBezTo>
                    <a:pt x="21008" y="15140"/>
                    <a:pt x="21008" y="15948"/>
                    <a:pt x="21008" y="16553"/>
                  </a:cubicBezTo>
                  <a:cubicBezTo>
                    <a:pt x="21008" y="16957"/>
                    <a:pt x="21008" y="17159"/>
                    <a:pt x="21008" y="17361"/>
                  </a:cubicBezTo>
                  <a:cubicBezTo>
                    <a:pt x="21304" y="17966"/>
                    <a:pt x="21304" y="18572"/>
                    <a:pt x="21304" y="19178"/>
                  </a:cubicBezTo>
                  <a:cubicBezTo>
                    <a:pt x="21304" y="19985"/>
                    <a:pt x="21304" y="20793"/>
                    <a:pt x="21600" y="21398"/>
                  </a:cubicBezTo>
                  <a:cubicBezTo>
                    <a:pt x="21304" y="21600"/>
                    <a:pt x="21304" y="21600"/>
                    <a:pt x="21008" y="21600"/>
                  </a:cubicBezTo>
                  <a:cubicBezTo>
                    <a:pt x="19233" y="20591"/>
                    <a:pt x="17458" y="19581"/>
                    <a:pt x="15682" y="18572"/>
                  </a:cubicBezTo>
                  <a:cubicBezTo>
                    <a:pt x="13019" y="17159"/>
                    <a:pt x="10652" y="15746"/>
                    <a:pt x="8581" y="14131"/>
                  </a:cubicBezTo>
                  <a:cubicBezTo>
                    <a:pt x="6214" y="12718"/>
                    <a:pt x="4142" y="11305"/>
                    <a:pt x="2071" y="9690"/>
                  </a:cubicBezTo>
                  <a:cubicBezTo>
                    <a:pt x="1479" y="9488"/>
                    <a:pt x="888" y="9084"/>
                    <a:pt x="592" y="8680"/>
                  </a:cubicBezTo>
                  <a:cubicBezTo>
                    <a:pt x="592" y="8075"/>
                    <a:pt x="592" y="7671"/>
                    <a:pt x="592" y="7267"/>
                  </a:cubicBezTo>
                  <a:cubicBezTo>
                    <a:pt x="296" y="6662"/>
                    <a:pt x="296" y="6258"/>
                    <a:pt x="296" y="5652"/>
                  </a:cubicBezTo>
                  <a:cubicBezTo>
                    <a:pt x="296" y="4643"/>
                    <a:pt x="592" y="3634"/>
                    <a:pt x="0" y="2624"/>
                  </a:cubicBezTo>
                  <a:cubicBezTo>
                    <a:pt x="0" y="2422"/>
                    <a:pt x="0" y="2422"/>
                    <a:pt x="0" y="2221"/>
                  </a:cubicBezTo>
                  <a:cubicBezTo>
                    <a:pt x="0" y="1615"/>
                    <a:pt x="0" y="807"/>
                    <a:pt x="0" y="0"/>
                  </a:cubicBezTo>
                  <a:close/>
                </a:path>
              </a:pathLst>
            </a:custGeom>
            <a:solidFill>
              <a:srgbClr val="262626"/>
            </a:solid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Quattrocento Sans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344" name="Google Shape;344;p2"/>
            <p:cNvSpPr/>
            <p:nvPr/>
          </p:nvSpPr>
          <p:spPr>
            <a:xfrm flipH="1">
              <a:off x="1218896" y="1712786"/>
              <a:ext cx="267567" cy="175503"/>
            </a:xfrm>
            <a:custGeom>
              <a:avLst/>
              <a:gdLst/>
              <a:ahLst/>
              <a:cxnLst/>
              <a:rect l="l" t="t" r="r" b="b"/>
              <a:pathLst>
                <a:path w="21600" h="21600" extrusionOk="0">
                  <a:moveTo>
                    <a:pt x="0" y="0"/>
                  </a:moveTo>
                  <a:cubicBezTo>
                    <a:pt x="508" y="0"/>
                    <a:pt x="762" y="771"/>
                    <a:pt x="1271" y="1157"/>
                  </a:cubicBezTo>
                  <a:cubicBezTo>
                    <a:pt x="3304" y="3471"/>
                    <a:pt x="5591" y="5400"/>
                    <a:pt x="7878" y="6943"/>
                  </a:cubicBezTo>
                  <a:cubicBezTo>
                    <a:pt x="9656" y="8486"/>
                    <a:pt x="11689" y="9257"/>
                    <a:pt x="13722" y="9643"/>
                  </a:cubicBezTo>
                  <a:cubicBezTo>
                    <a:pt x="14485" y="10029"/>
                    <a:pt x="15247" y="10029"/>
                    <a:pt x="16264" y="10029"/>
                  </a:cubicBezTo>
                  <a:cubicBezTo>
                    <a:pt x="17026" y="10029"/>
                    <a:pt x="17788" y="9643"/>
                    <a:pt x="18551" y="8486"/>
                  </a:cubicBezTo>
                  <a:cubicBezTo>
                    <a:pt x="18805" y="7714"/>
                    <a:pt x="19059" y="7329"/>
                    <a:pt x="19313" y="6943"/>
                  </a:cubicBezTo>
                  <a:cubicBezTo>
                    <a:pt x="19567" y="6943"/>
                    <a:pt x="19567" y="7329"/>
                    <a:pt x="19821" y="7714"/>
                  </a:cubicBezTo>
                  <a:cubicBezTo>
                    <a:pt x="20075" y="8486"/>
                    <a:pt x="20584" y="8871"/>
                    <a:pt x="20838" y="9257"/>
                  </a:cubicBezTo>
                  <a:cubicBezTo>
                    <a:pt x="21092" y="9643"/>
                    <a:pt x="21346" y="10414"/>
                    <a:pt x="21346" y="10800"/>
                  </a:cubicBezTo>
                  <a:cubicBezTo>
                    <a:pt x="21346" y="13114"/>
                    <a:pt x="21346" y="15043"/>
                    <a:pt x="21600" y="16971"/>
                  </a:cubicBezTo>
                  <a:cubicBezTo>
                    <a:pt x="21600" y="16971"/>
                    <a:pt x="21600" y="17357"/>
                    <a:pt x="21600" y="17357"/>
                  </a:cubicBezTo>
                  <a:cubicBezTo>
                    <a:pt x="21600" y="18900"/>
                    <a:pt x="21600" y="20057"/>
                    <a:pt x="21600" y="21600"/>
                  </a:cubicBezTo>
                  <a:cubicBezTo>
                    <a:pt x="21346" y="21214"/>
                    <a:pt x="21092" y="20829"/>
                    <a:pt x="20838" y="20443"/>
                  </a:cubicBezTo>
                  <a:cubicBezTo>
                    <a:pt x="19313" y="18514"/>
                    <a:pt x="18042" y="16200"/>
                    <a:pt x="16772" y="14271"/>
                  </a:cubicBezTo>
                  <a:cubicBezTo>
                    <a:pt x="16518" y="13886"/>
                    <a:pt x="16264" y="13886"/>
                    <a:pt x="16264" y="13500"/>
                  </a:cubicBezTo>
                  <a:cubicBezTo>
                    <a:pt x="15755" y="13114"/>
                    <a:pt x="15501" y="13114"/>
                    <a:pt x="15247" y="13500"/>
                  </a:cubicBezTo>
                  <a:cubicBezTo>
                    <a:pt x="14739" y="14271"/>
                    <a:pt x="14231" y="15043"/>
                    <a:pt x="13722" y="15814"/>
                  </a:cubicBezTo>
                  <a:cubicBezTo>
                    <a:pt x="13468" y="15814"/>
                    <a:pt x="13214" y="15814"/>
                    <a:pt x="13214" y="16200"/>
                  </a:cubicBezTo>
                  <a:cubicBezTo>
                    <a:pt x="12198" y="17743"/>
                    <a:pt x="11181" y="18129"/>
                    <a:pt x="9911" y="17743"/>
                  </a:cubicBezTo>
                  <a:cubicBezTo>
                    <a:pt x="8132" y="17357"/>
                    <a:pt x="6353" y="16971"/>
                    <a:pt x="4574" y="15814"/>
                  </a:cubicBezTo>
                  <a:cubicBezTo>
                    <a:pt x="3049" y="14657"/>
                    <a:pt x="1525" y="13500"/>
                    <a:pt x="254" y="12729"/>
                  </a:cubicBezTo>
                  <a:cubicBezTo>
                    <a:pt x="0" y="10800"/>
                    <a:pt x="254" y="9257"/>
                    <a:pt x="0" y="7329"/>
                  </a:cubicBezTo>
                  <a:cubicBezTo>
                    <a:pt x="0" y="7329"/>
                    <a:pt x="0" y="6943"/>
                    <a:pt x="0" y="6557"/>
                  </a:cubicBezTo>
                  <a:cubicBezTo>
                    <a:pt x="0" y="4629"/>
                    <a:pt x="0" y="2314"/>
                    <a:pt x="0" y="0"/>
                  </a:cubicBezTo>
                  <a:close/>
                </a:path>
              </a:pathLst>
            </a:custGeom>
            <a:solidFill>
              <a:srgbClr val="262626"/>
            </a:solid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Quattrocento Sans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345" name="Google Shape;345;p2"/>
            <p:cNvSpPr/>
            <p:nvPr/>
          </p:nvSpPr>
          <p:spPr>
            <a:xfrm flipH="1">
              <a:off x="1806767" y="1236161"/>
              <a:ext cx="131255" cy="306886"/>
            </a:xfrm>
            <a:custGeom>
              <a:avLst/>
              <a:gdLst/>
              <a:ahLst/>
              <a:cxnLst/>
              <a:rect l="l" t="t" r="r" b="b"/>
              <a:pathLst>
                <a:path w="21424" h="21600" extrusionOk="0">
                  <a:moveTo>
                    <a:pt x="20395" y="12122"/>
                  </a:moveTo>
                  <a:cubicBezTo>
                    <a:pt x="20395" y="13004"/>
                    <a:pt x="20395" y="13886"/>
                    <a:pt x="20395" y="14547"/>
                  </a:cubicBezTo>
                  <a:cubicBezTo>
                    <a:pt x="20395" y="14767"/>
                    <a:pt x="20395" y="14767"/>
                    <a:pt x="20395" y="14988"/>
                  </a:cubicBezTo>
                  <a:cubicBezTo>
                    <a:pt x="21424" y="16090"/>
                    <a:pt x="20910" y="17192"/>
                    <a:pt x="20910" y="18294"/>
                  </a:cubicBezTo>
                  <a:cubicBezTo>
                    <a:pt x="20910" y="18955"/>
                    <a:pt x="20910" y="19396"/>
                    <a:pt x="21424" y="20057"/>
                  </a:cubicBezTo>
                  <a:cubicBezTo>
                    <a:pt x="21424" y="20498"/>
                    <a:pt x="21424" y="20939"/>
                    <a:pt x="21424" y="21600"/>
                  </a:cubicBezTo>
                  <a:cubicBezTo>
                    <a:pt x="19367" y="20718"/>
                    <a:pt x="17310" y="20057"/>
                    <a:pt x="15767" y="18955"/>
                  </a:cubicBezTo>
                  <a:cubicBezTo>
                    <a:pt x="15253" y="18735"/>
                    <a:pt x="15253" y="18735"/>
                    <a:pt x="14738" y="18514"/>
                  </a:cubicBezTo>
                  <a:cubicBezTo>
                    <a:pt x="12681" y="17633"/>
                    <a:pt x="11138" y="16751"/>
                    <a:pt x="9081" y="15869"/>
                  </a:cubicBezTo>
                  <a:cubicBezTo>
                    <a:pt x="7538" y="14988"/>
                    <a:pt x="5995" y="14106"/>
                    <a:pt x="3938" y="13224"/>
                  </a:cubicBezTo>
                  <a:cubicBezTo>
                    <a:pt x="3424" y="12563"/>
                    <a:pt x="2395" y="12122"/>
                    <a:pt x="1367" y="11682"/>
                  </a:cubicBezTo>
                  <a:cubicBezTo>
                    <a:pt x="1367" y="11241"/>
                    <a:pt x="1881" y="10580"/>
                    <a:pt x="1881" y="10139"/>
                  </a:cubicBezTo>
                  <a:cubicBezTo>
                    <a:pt x="1367" y="9918"/>
                    <a:pt x="1881" y="9478"/>
                    <a:pt x="1367" y="9037"/>
                  </a:cubicBezTo>
                  <a:cubicBezTo>
                    <a:pt x="853" y="8376"/>
                    <a:pt x="1367" y="7714"/>
                    <a:pt x="1367" y="7273"/>
                  </a:cubicBezTo>
                  <a:cubicBezTo>
                    <a:pt x="1367" y="6612"/>
                    <a:pt x="1367" y="5951"/>
                    <a:pt x="853" y="5290"/>
                  </a:cubicBezTo>
                  <a:cubicBezTo>
                    <a:pt x="853" y="4629"/>
                    <a:pt x="853" y="3967"/>
                    <a:pt x="853" y="3306"/>
                  </a:cubicBezTo>
                  <a:cubicBezTo>
                    <a:pt x="853" y="2424"/>
                    <a:pt x="853" y="1543"/>
                    <a:pt x="338" y="882"/>
                  </a:cubicBezTo>
                  <a:cubicBezTo>
                    <a:pt x="-176" y="441"/>
                    <a:pt x="-176" y="220"/>
                    <a:pt x="853" y="0"/>
                  </a:cubicBezTo>
                  <a:cubicBezTo>
                    <a:pt x="853" y="0"/>
                    <a:pt x="853" y="0"/>
                    <a:pt x="853" y="0"/>
                  </a:cubicBezTo>
                  <a:cubicBezTo>
                    <a:pt x="853" y="0"/>
                    <a:pt x="853" y="220"/>
                    <a:pt x="1367" y="441"/>
                  </a:cubicBezTo>
                  <a:cubicBezTo>
                    <a:pt x="4453" y="2865"/>
                    <a:pt x="8053" y="5290"/>
                    <a:pt x="12167" y="7494"/>
                  </a:cubicBezTo>
                  <a:cubicBezTo>
                    <a:pt x="14738" y="8816"/>
                    <a:pt x="17310" y="10359"/>
                    <a:pt x="19881" y="11682"/>
                  </a:cubicBezTo>
                  <a:cubicBezTo>
                    <a:pt x="20395" y="11902"/>
                    <a:pt x="20395" y="11902"/>
                    <a:pt x="20395" y="12122"/>
                  </a:cubicBezTo>
                  <a:close/>
                </a:path>
              </a:pathLst>
            </a:custGeom>
            <a:solidFill>
              <a:srgbClr val="C1C2C2"/>
            </a:solid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Quattrocento Sans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346" name="Google Shape;346;p2"/>
            <p:cNvSpPr/>
            <p:nvPr/>
          </p:nvSpPr>
          <p:spPr>
            <a:xfrm flipH="1">
              <a:off x="1087513" y="1764222"/>
              <a:ext cx="194682" cy="183524"/>
            </a:xfrm>
            <a:custGeom>
              <a:avLst/>
              <a:gdLst/>
              <a:ahLst/>
              <a:cxnLst/>
              <a:rect l="l" t="t" r="r" b="b"/>
              <a:pathLst>
                <a:path w="21600" h="21417" extrusionOk="0">
                  <a:moveTo>
                    <a:pt x="6968" y="14461"/>
                  </a:moveTo>
                  <a:cubicBezTo>
                    <a:pt x="6968" y="12997"/>
                    <a:pt x="6968" y="11898"/>
                    <a:pt x="6968" y="10434"/>
                  </a:cubicBezTo>
                  <a:cubicBezTo>
                    <a:pt x="6968" y="10434"/>
                    <a:pt x="6968" y="10068"/>
                    <a:pt x="6968" y="10068"/>
                  </a:cubicBezTo>
                  <a:cubicBezTo>
                    <a:pt x="6619" y="8237"/>
                    <a:pt x="6619" y="6407"/>
                    <a:pt x="6619" y="4210"/>
                  </a:cubicBezTo>
                  <a:cubicBezTo>
                    <a:pt x="6619" y="3844"/>
                    <a:pt x="6271" y="3112"/>
                    <a:pt x="5923" y="2746"/>
                  </a:cubicBezTo>
                  <a:cubicBezTo>
                    <a:pt x="6271" y="2746"/>
                    <a:pt x="6619" y="2380"/>
                    <a:pt x="6968" y="2380"/>
                  </a:cubicBezTo>
                  <a:cubicBezTo>
                    <a:pt x="7665" y="1648"/>
                    <a:pt x="8013" y="1281"/>
                    <a:pt x="8710" y="549"/>
                  </a:cubicBezTo>
                  <a:cubicBezTo>
                    <a:pt x="9406" y="-183"/>
                    <a:pt x="9755" y="-183"/>
                    <a:pt x="10452" y="549"/>
                  </a:cubicBezTo>
                  <a:cubicBezTo>
                    <a:pt x="10452" y="549"/>
                    <a:pt x="10452" y="915"/>
                    <a:pt x="10800" y="915"/>
                  </a:cubicBezTo>
                  <a:cubicBezTo>
                    <a:pt x="13935" y="4576"/>
                    <a:pt x="17419" y="7871"/>
                    <a:pt x="20903" y="11532"/>
                  </a:cubicBezTo>
                  <a:cubicBezTo>
                    <a:pt x="20903" y="11898"/>
                    <a:pt x="21252" y="11898"/>
                    <a:pt x="21252" y="12264"/>
                  </a:cubicBezTo>
                  <a:cubicBezTo>
                    <a:pt x="21252" y="12631"/>
                    <a:pt x="20903" y="12631"/>
                    <a:pt x="21252" y="12997"/>
                  </a:cubicBezTo>
                  <a:cubicBezTo>
                    <a:pt x="21252" y="13729"/>
                    <a:pt x="21252" y="14095"/>
                    <a:pt x="21252" y="14827"/>
                  </a:cubicBezTo>
                  <a:cubicBezTo>
                    <a:pt x="21252" y="17024"/>
                    <a:pt x="21252" y="19220"/>
                    <a:pt x="21600" y="21417"/>
                  </a:cubicBezTo>
                  <a:cubicBezTo>
                    <a:pt x="19161" y="20685"/>
                    <a:pt x="16374" y="20319"/>
                    <a:pt x="13587" y="19586"/>
                  </a:cubicBezTo>
                  <a:cubicBezTo>
                    <a:pt x="12890" y="19586"/>
                    <a:pt x="12194" y="19586"/>
                    <a:pt x="11497" y="19586"/>
                  </a:cubicBezTo>
                  <a:cubicBezTo>
                    <a:pt x="8361" y="19586"/>
                    <a:pt x="4877" y="19586"/>
                    <a:pt x="1742" y="19586"/>
                  </a:cubicBezTo>
                  <a:cubicBezTo>
                    <a:pt x="1045" y="19586"/>
                    <a:pt x="697" y="19586"/>
                    <a:pt x="0" y="19586"/>
                  </a:cubicBezTo>
                  <a:cubicBezTo>
                    <a:pt x="0" y="19586"/>
                    <a:pt x="0" y="19586"/>
                    <a:pt x="0" y="19220"/>
                  </a:cubicBezTo>
                  <a:cubicBezTo>
                    <a:pt x="2439" y="19220"/>
                    <a:pt x="4877" y="19220"/>
                    <a:pt x="7316" y="19220"/>
                  </a:cubicBezTo>
                  <a:cubicBezTo>
                    <a:pt x="8710" y="19220"/>
                    <a:pt x="9755" y="19220"/>
                    <a:pt x="10800" y="19220"/>
                  </a:cubicBezTo>
                  <a:cubicBezTo>
                    <a:pt x="11148" y="19220"/>
                    <a:pt x="11148" y="19220"/>
                    <a:pt x="11148" y="19220"/>
                  </a:cubicBezTo>
                  <a:cubicBezTo>
                    <a:pt x="11148" y="19220"/>
                    <a:pt x="11148" y="19220"/>
                    <a:pt x="11148" y="18854"/>
                  </a:cubicBezTo>
                  <a:cubicBezTo>
                    <a:pt x="9755" y="17756"/>
                    <a:pt x="8710" y="16292"/>
                    <a:pt x="7316" y="15193"/>
                  </a:cubicBezTo>
                  <a:cubicBezTo>
                    <a:pt x="7316" y="14827"/>
                    <a:pt x="6968" y="14827"/>
                    <a:pt x="6968" y="14461"/>
                  </a:cubicBezTo>
                  <a:close/>
                </a:path>
              </a:pathLst>
            </a:custGeom>
            <a:solidFill>
              <a:srgbClr val="C1C2C2"/>
            </a:solid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Quattrocento Sans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347" name="Google Shape;347;p2"/>
            <p:cNvSpPr/>
            <p:nvPr/>
          </p:nvSpPr>
          <p:spPr>
            <a:xfrm flipH="1">
              <a:off x="1926643" y="1088474"/>
              <a:ext cx="103576" cy="313599"/>
            </a:xfrm>
            <a:custGeom>
              <a:avLst/>
              <a:gdLst/>
              <a:ahLst/>
              <a:cxnLst/>
              <a:rect l="l" t="t" r="r" b="b"/>
              <a:pathLst>
                <a:path w="21600" h="21600" extrusionOk="0">
                  <a:moveTo>
                    <a:pt x="20291" y="10152"/>
                  </a:moveTo>
                  <a:cubicBezTo>
                    <a:pt x="18982" y="10368"/>
                    <a:pt x="18982" y="10584"/>
                    <a:pt x="19636" y="11016"/>
                  </a:cubicBezTo>
                  <a:cubicBezTo>
                    <a:pt x="20291" y="11664"/>
                    <a:pt x="20291" y="12528"/>
                    <a:pt x="20291" y="13392"/>
                  </a:cubicBezTo>
                  <a:cubicBezTo>
                    <a:pt x="20291" y="14040"/>
                    <a:pt x="20291" y="14688"/>
                    <a:pt x="20291" y="15336"/>
                  </a:cubicBezTo>
                  <a:cubicBezTo>
                    <a:pt x="20945" y="15984"/>
                    <a:pt x="20945" y="16632"/>
                    <a:pt x="20945" y="17280"/>
                  </a:cubicBezTo>
                  <a:cubicBezTo>
                    <a:pt x="20945" y="17712"/>
                    <a:pt x="20291" y="18360"/>
                    <a:pt x="20945" y="19008"/>
                  </a:cubicBezTo>
                  <a:cubicBezTo>
                    <a:pt x="21600" y="19440"/>
                    <a:pt x="20945" y="19872"/>
                    <a:pt x="21600" y="20088"/>
                  </a:cubicBezTo>
                  <a:cubicBezTo>
                    <a:pt x="21600" y="20520"/>
                    <a:pt x="20945" y="21168"/>
                    <a:pt x="20945" y="21600"/>
                  </a:cubicBezTo>
                  <a:cubicBezTo>
                    <a:pt x="20945" y="21384"/>
                    <a:pt x="20291" y="21168"/>
                    <a:pt x="19636" y="21168"/>
                  </a:cubicBezTo>
                  <a:cubicBezTo>
                    <a:pt x="13745" y="18360"/>
                    <a:pt x="8509" y="15552"/>
                    <a:pt x="3927" y="12528"/>
                  </a:cubicBezTo>
                  <a:cubicBezTo>
                    <a:pt x="2618" y="11232"/>
                    <a:pt x="1309" y="9720"/>
                    <a:pt x="655" y="8424"/>
                  </a:cubicBezTo>
                  <a:cubicBezTo>
                    <a:pt x="0" y="7560"/>
                    <a:pt x="0" y="6912"/>
                    <a:pt x="0" y="6264"/>
                  </a:cubicBezTo>
                  <a:cubicBezTo>
                    <a:pt x="0" y="5616"/>
                    <a:pt x="655" y="4968"/>
                    <a:pt x="2618" y="4320"/>
                  </a:cubicBezTo>
                  <a:cubicBezTo>
                    <a:pt x="4582" y="3672"/>
                    <a:pt x="7200" y="2808"/>
                    <a:pt x="9164" y="1944"/>
                  </a:cubicBezTo>
                  <a:cubicBezTo>
                    <a:pt x="10473" y="1080"/>
                    <a:pt x="12436" y="432"/>
                    <a:pt x="15055" y="0"/>
                  </a:cubicBezTo>
                  <a:cubicBezTo>
                    <a:pt x="14400" y="216"/>
                    <a:pt x="14400" y="432"/>
                    <a:pt x="14400" y="432"/>
                  </a:cubicBezTo>
                  <a:cubicBezTo>
                    <a:pt x="13091" y="864"/>
                    <a:pt x="13091" y="1296"/>
                    <a:pt x="13091" y="1728"/>
                  </a:cubicBezTo>
                  <a:cubicBezTo>
                    <a:pt x="13091" y="4104"/>
                    <a:pt x="14400" y="6264"/>
                    <a:pt x="17673" y="8424"/>
                  </a:cubicBezTo>
                  <a:cubicBezTo>
                    <a:pt x="18327" y="9072"/>
                    <a:pt x="18982" y="9504"/>
                    <a:pt x="20291" y="10152"/>
                  </a:cubicBezTo>
                  <a:close/>
                </a:path>
              </a:pathLst>
            </a:custGeom>
            <a:solidFill>
              <a:srgbClr val="262626"/>
            </a:solid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Quattrocento Sans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348" name="Google Shape;348;p2"/>
            <p:cNvSpPr/>
            <p:nvPr/>
          </p:nvSpPr>
          <p:spPr>
            <a:xfrm flipH="1">
              <a:off x="1483581" y="1631271"/>
              <a:ext cx="106454" cy="185093"/>
            </a:xfrm>
            <a:custGeom>
              <a:avLst/>
              <a:gdLst/>
              <a:ahLst/>
              <a:cxnLst/>
              <a:rect l="l" t="t" r="r" b="b"/>
              <a:pathLst>
                <a:path w="21600" h="21600" extrusionOk="0">
                  <a:moveTo>
                    <a:pt x="20965" y="9519"/>
                  </a:moveTo>
                  <a:cubicBezTo>
                    <a:pt x="20965" y="11715"/>
                    <a:pt x="20965" y="13912"/>
                    <a:pt x="20965" y="15742"/>
                  </a:cubicBezTo>
                  <a:cubicBezTo>
                    <a:pt x="20965" y="16108"/>
                    <a:pt x="20965" y="16475"/>
                    <a:pt x="20965" y="16475"/>
                  </a:cubicBezTo>
                  <a:cubicBezTo>
                    <a:pt x="21600" y="18305"/>
                    <a:pt x="20965" y="19769"/>
                    <a:pt x="21600" y="21600"/>
                  </a:cubicBezTo>
                  <a:cubicBezTo>
                    <a:pt x="13976" y="19037"/>
                    <a:pt x="6988" y="16108"/>
                    <a:pt x="0" y="13180"/>
                  </a:cubicBezTo>
                  <a:cubicBezTo>
                    <a:pt x="635" y="13180"/>
                    <a:pt x="635" y="13180"/>
                    <a:pt x="1271" y="12814"/>
                  </a:cubicBezTo>
                  <a:cubicBezTo>
                    <a:pt x="635" y="11715"/>
                    <a:pt x="635" y="10251"/>
                    <a:pt x="635" y="8786"/>
                  </a:cubicBezTo>
                  <a:cubicBezTo>
                    <a:pt x="635" y="7688"/>
                    <a:pt x="635" y="6590"/>
                    <a:pt x="0" y="5492"/>
                  </a:cubicBezTo>
                  <a:cubicBezTo>
                    <a:pt x="0" y="5125"/>
                    <a:pt x="0" y="4759"/>
                    <a:pt x="0" y="4027"/>
                  </a:cubicBezTo>
                  <a:cubicBezTo>
                    <a:pt x="0" y="2929"/>
                    <a:pt x="0" y="1464"/>
                    <a:pt x="0" y="0"/>
                  </a:cubicBezTo>
                  <a:cubicBezTo>
                    <a:pt x="1906" y="1098"/>
                    <a:pt x="4447" y="1831"/>
                    <a:pt x="6353" y="2929"/>
                  </a:cubicBezTo>
                  <a:cubicBezTo>
                    <a:pt x="10800" y="4759"/>
                    <a:pt x="14612" y="6590"/>
                    <a:pt x="19059" y="8420"/>
                  </a:cubicBezTo>
                  <a:cubicBezTo>
                    <a:pt x="19694" y="8786"/>
                    <a:pt x="20329" y="9153"/>
                    <a:pt x="20965" y="9519"/>
                  </a:cubicBezTo>
                  <a:close/>
                </a:path>
              </a:pathLst>
            </a:custGeom>
            <a:solidFill>
              <a:srgbClr val="C1C2C2"/>
            </a:solid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Quattrocento Sans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349" name="Google Shape;349;p2"/>
            <p:cNvSpPr/>
            <p:nvPr/>
          </p:nvSpPr>
          <p:spPr>
            <a:xfrm flipH="1">
              <a:off x="1216020" y="1820023"/>
              <a:ext cx="104893" cy="108543"/>
            </a:xfrm>
            <a:custGeom>
              <a:avLst/>
              <a:gdLst/>
              <a:ahLst/>
              <a:cxnLst/>
              <a:rect l="l" t="t" r="r" b="b"/>
              <a:pathLst>
                <a:path w="21282" h="21446" extrusionOk="0">
                  <a:moveTo>
                    <a:pt x="21282" y="21446"/>
                  </a:moveTo>
                  <a:cubicBezTo>
                    <a:pt x="16835" y="21446"/>
                    <a:pt x="12388" y="21446"/>
                    <a:pt x="7941" y="21446"/>
                  </a:cubicBezTo>
                  <a:cubicBezTo>
                    <a:pt x="5400" y="19595"/>
                    <a:pt x="2858" y="17126"/>
                    <a:pt x="953" y="14657"/>
                  </a:cubicBezTo>
                  <a:cubicBezTo>
                    <a:pt x="-318" y="14040"/>
                    <a:pt x="-318" y="13423"/>
                    <a:pt x="953" y="12189"/>
                  </a:cubicBezTo>
                  <a:cubicBezTo>
                    <a:pt x="2223" y="10955"/>
                    <a:pt x="3494" y="9720"/>
                    <a:pt x="4764" y="8486"/>
                  </a:cubicBezTo>
                  <a:cubicBezTo>
                    <a:pt x="4764" y="7869"/>
                    <a:pt x="4129" y="7252"/>
                    <a:pt x="3494" y="6635"/>
                  </a:cubicBezTo>
                  <a:cubicBezTo>
                    <a:pt x="2858" y="6017"/>
                    <a:pt x="2223" y="4783"/>
                    <a:pt x="953" y="4166"/>
                  </a:cubicBezTo>
                  <a:cubicBezTo>
                    <a:pt x="2223" y="2932"/>
                    <a:pt x="3494" y="1697"/>
                    <a:pt x="4764" y="463"/>
                  </a:cubicBezTo>
                  <a:cubicBezTo>
                    <a:pt x="5400" y="-154"/>
                    <a:pt x="6035" y="-154"/>
                    <a:pt x="7306" y="463"/>
                  </a:cubicBezTo>
                  <a:cubicBezTo>
                    <a:pt x="7306" y="1080"/>
                    <a:pt x="7941" y="1080"/>
                    <a:pt x="8576" y="1697"/>
                  </a:cubicBezTo>
                  <a:cubicBezTo>
                    <a:pt x="11753" y="4783"/>
                    <a:pt x="14929" y="8486"/>
                    <a:pt x="18741" y="11572"/>
                  </a:cubicBezTo>
                  <a:cubicBezTo>
                    <a:pt x="19376" y="12189"/>
                    <a:pt x="20011" y="12806"/>
                    <a:pt x="20647" y="13423"/>
                  </a:cubicBezTo>
                  <a:cubicBezTo>
                    <a:pt x="20647" y="14040"/>
                    <a:pt x="21282" y="14040"/>
                    <a:pt x="21282" y="14657"/>
                  </a:cubicBezTo>
                  <a:cubicBezTo>
                    <a:pt x="21282" y="17126"/>
                    <a:pt x="21282" y="18977"/>
                    <a:pt x="21282" y="21446"/>
                  </a:cubicBezTo>
                  <a:close/>
                </a:path>
              </a:pathLst>
            </a:custGeom>
            <a:solidFill>
              <a:srgbClr val="262626"/>
            </a:solid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Quattrocento Sans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350" name="Google Shape;350;p2"/>
            <p:cNvSpPr/>
            <p:nvPr/>
          </p:nvSpPr>
          <p:spPr>
            <a:xfrm flipH="1">
              <a:off x="948456" y="574447"/>
              <a:ext cx="94946" cy="148741"/>
            </a:xfrm>
            <a:custGeom>
              <a:avLst/>
              <a:gdLst/>
              <a:ahLst/>
              <a:cxnLst/>
              <a:rect l="l" t="t" r="r" b="b"/>
              <a:pathLst>
                <a:path w="21600" h="21336" extrusionOk="0">
                  <a:moveTo>
                    <a:pt x="0" y="11250"/>
                  </a:moveTo>
                  <a:cubicBezTo>
                    <a:pt x="720" y="10350"/>
                    <a:pt x="1440" y="9900"/>
                    <a:pt x="2160" y="9450"/>
                  </a:cubicBezTo>
                  <a:cubicBezTo>
                    <a:pt x="5760" y="7200"/>
                    <a:pt x="9360" y="4500"/>
                    <a:pt x="12960" y="2250"/>
                  </a:cubicBezTo>
                  <a:cubicBezTo>
                    <a:pt x="14400" y="1800"/>
                    <a:pt x="14400" y="900"/>
                    <a:pt x="13680" y="0"/>
                  </a:cubicBezTo>
                  <a:cubicBezTo>
                    <a:pt x="13680" y="0"/>
                    <a:pt x="14400" y="0"/>
                    <a:pt x="14400" y="0"/>
                  </a:cubicBezTo>
                  <a:cubicBezTo>
                    <a:pt x="15120" y="900"/>
                    <a:pt x="15840" y="1800"/>
                    <a:pt x="15840" y="2700"/>
                  </a:cubicBezTo>
                  <a:cubicBezTo>
                    <a:pt x="17280" y="5850"/>
                    <a:pt x="18720" y="8550"/>
                    <a:pt x="19440" y="11700"/>
                  </a:cubicBezTo>
                  <a:cubicBezTo>
                    <a:pt x="20160" y="13950"/>
                    <a:pt x="21600" y="16200"/>
                    <a:pt x="21600" y="18900"/>
                  </a:cubicBezTo>
                  <a:cubicBezTo>
                    <a:pt x="20160" y="19350"/>
                    <a:pt x="18720" y="19800"/>
                    <a:pt x="18000" y="20700"/>
                  </a:cubicBezTo>
                  <a:cubicBezTo>
                    <a:pt x="17280" y="21150"/>
                    <a:pt x="16560" y="21600"/>
                    <a:pt x="15120" y="21150"/>
                  </a:cubicBezTo>
                  <a:cubicBezTo>
                    <a:pt x="12960" y="20250"/>
                    <a:pt x="10800" y="19350"/>
                    <a:pt x="9360" y="18450"/>
                  </a:cubicBezTo>
                  <a:cubicBezTo>
                    <a:pt x="6480" y="16200"/>
                    <a:pt x="3600" y="13950"/>
                    <a:pt x="0" y="11700"/>
                  </a:cubicBezTo>
                  <a:cubicBezTo>
                    <a:pt x="0" y="11700"/>
                    <a:pt x="0" y="11250"/>
                    <a:pt x="0" y="11250"/>
                  </a:cubicBezTo>
                  <a:close/>
                </a:path>
              </a:pathLst>
            </a:custGeom>
            <a:solidFill>
              <a:srgbClr val="C6EDFE"/>
            </a:solid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Quattrocento Sans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351" name="Google Shape;351;p2"/>
            <p:cNvSpPr/>
            <p:nvPr/>
          </p:nvSpPr>
          <p:spPr>
            <a:xfrm flipH="1">
              <a:off x="945580" y="705831"/>
              <a:ext cx="31652" cy="37404"/>
            </a:xfrm>
            <a:custGeom>
              <a:avLst/>
              <a:gdLst/>
              <a:ahLst/>
              <a:cxnLst/>
              <a:rect l="l" t="t" r="r" b="b"/>
              <a:pathLst>
                <a:path w="21600" h="21600" extrusionOk="0">
                  <a:moveTo>
                    <a:pt x="0" y="9000"/>
                  </a:moveTo>
                  <a:cubicBezTo>
                    <a:pt x="4320" y="10800"/>
                    <a:pt x="6480" y="9000"/>
                    <a:pt x="8640" y="7200"/>
                  </a:cubicBezTo>
                  <a:cubicBezTo>
                    <a:pt x="10800" y="3600"/>
                    <a:pt x="15120" y="1800"/>
                    <a:pt x="19440" y="0"/>
                  </a:cubicBezTo>
                  <a:cubicBezTo>
                    <a:pt x="19440" y="3600"/>
                    <a:pt x="21600" y="7200"/>
                    <a:pt x="21600" y="10800"/>
                  </a:cubicBezTo>
                  <a:cubicBezTo>
                    <a:pt x="21600" y="14400"/>
                    <a:pt x="21600" y="18000"/>
                    <a:pt x="21600" y="21600"/>
                  </a:cubicBezTo>
                  <a:cubicBezTo>
                    <a:pt x="15120" y="18000"/>
                    <a:pt x="6480" y="14400"/>
                    <a:pt x="0" y="9000"/>
                  </a:cubicBezTo>
                  <a:close/>
                </a:path>
              </a:pathLst>
            </a:custGeom>
            <a:solidFill>
              <a:srgbClr val="8DDCFC"/>
            </a:solid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Quattrocento Sans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352" name="Google Shape;352;p2"/>
            <p:cNvSpPr/>
            <p:nvPr/>
          </p:nvSpPr>
          <p:spPr>
            <a:xfrm flipH="1">
              <a:off x="977112" y="561021"/>
              <a:ext cx="12701" cy="13430"/>
            </a:xfrm>
            <a:custGeom>
              <a:avLst/>
              <a:gdLst/>
              <a:ahLst/>
              <a:cxnLst/>
              <a:rect l="l" t="t" r="r" b="b"/>
              <a:pathLst>
                <a:path w="21600" h="21600" extrusionOk="0">
                  <a:moveTo>
                    <a:pt x="21600" y="21600"/>
                  </a:moveTo>
                  <a:cubicBezTo>
                    <a:pt x="21600" y="21600"/>
                    <a:pt x="10800" y="21600"/>
                    <a:pt x="10800" y="21600"/>
                  </a:cubicBezTo>
                  <a:cubicBezTo>
                    <a:pt x="10800" y="16200"/>
                    <a:pt x="0" y="5400"/>
                    <a:pt x="0" y="0"/>
                  </a:cubicBezTo>
                  <a:cubicBezTo>
                    <a:pt x="21600" y="5400"/>
                    <a:pt x="21600" y="10800"/>
                    <a:pt x="21600" y="21600"/>
                  </a:cubicBezTo>
                  <a:close/>
                </a:path>
              </a:pathLst>
            </a:custGeom>
            <a:solidFill>
              <a:srgbClr val="F2ECE7"/>
            </a:solid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Quattrocento Sans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353" name="Google Shape;353;p2"/>
            <p:cNvSpPr/>
            <p:nvPr/>
          </p:nvSpPr>
          <p:spPr>
            <a:xfrm flipH="1">
              <a:off x="760493" y="2041725"/>
              <a:ext cx="157280" cy="295378"/>
            </a:xfrm>
            <a:custGeom>
              <a:avLst/>
              <a:gdLst/>
              <a:ahLst/>
              <a:cxnLst/>
              <a:rect l="l" t="t" r="r" b="b"/>
              <a:pathLst>
                <a:path w="21600" h="21600" extrusionOk="0">
                  <a:moveTo>
                    <a:pt x="21600" y="20451"/>
                  </a:moveTo>
                  <a:cubicBezTo>
                    <a:pt x="21168" y="20911"/>
                    <a:pt x="20304" y="21140"/>
                    <a:pt x="19440" y="21600"/>
                  </a:cubicBezTo>
                  <a:cubicBezTo>
                    <a:pt x="19440" y="21140"/>
                    <a:pt x="18576" y="20911"/>
                    <a:pt x="18144" y="20451"/>
                  </a:cubicBezTo>
                  <a:cubicBezTo>
                    <a:pt x="12960" y="17694"/>
                    <a:pt x="7776" y="15166"/>
                    <a:pt x="2592" y="12409"/>
                  </a:cubicBezTo>
                  <a:cubicBezTo>
                    <a:pt x="2160" y="12179"/>
                    <a:pt x="1728" y="11949"/>
                    <a:pt x="1296" y="11719"/>
                  </a:cubicBezTo>
                  <a:cubicBezTo>
                    <a:pt x="864" y="10570"/>
                    <a:pt x="864" y="9651"/>
                    <a:pt x="864" y="8502"/>
                  </a:cubicBezTo>
                  <a:cubicBezTo>
                    <a:pt x="864" y="8272"/>
                    <a:pt x="864" y="7813"/>
                    <a:pt x="864" y="7583"/>
                  </a:cubicBezTo>
                  <a:cubicBezTo>
                    <a:pt x="432" y="6664"/>
                    <a:pt x="432" y="5745"/>
                    <a:pt x="432" y="4826"/>
                  </a:cubicBezTo>
                  <a:cubicBezTo>
                    <a:pt x="432" y="4366"/>
                    <a:pt x="432" y="4136"/>
                    <a:pt x="432" y="3677"/>
                  </a:cubicBezTo>
                  <a:cubicBezTo>
                    <a:pt x="0" y="3217"/>
                    <a:pt x="0" y="2757"/>
                    <a:pt x="0" y="2068"/>
                  </a:cubicBezTo>
                  <a:cubicBezTo>
                    <a:pt x="0" y="1379"/>
                    <a:pt x="0" y="689"/>
                    <a:pt x="0" y="0"/>
                  </a:cubicBezTo>
                  <a:cubicBezTo>
                    <a:pt x="432" y="230"/>
                    <a:pt x="864" y="460"/>
                    <a:pt x="1296" y="689"/>
                  </a:cubicBezTo>
                  <a:cubicBezTo>
                    <a:pt x="7776" y="3906"/>
                    <a:pt x="13824" y="7353"/>
                    <a:pt x="20304" y="10570"/>
                  </a:cubicBezTo>
                  <a:cubicBezTo>
                    <a:pt x="20304" y="10800"/>
                    <a:pt x="20736" y="10800"/>
                    <a:pt x="20736" y="11030"/>
                  </a:cubicBezTo>
                  <a:cubicBezTo>
                    <a:pt x="20304" y="11260"/>
                    <a:pt x="20304" y="11489"/>
                    <a:pt x="20304" y="11719"/>
                  </a:cubicBezTo>
                  <a:cubicBezTo>
                    <a:pt x="20304" y="12638"/>
                    <a:pt x="20304" y="13557"/>
                    <a:pt x="20736" y="14706"/>
                  </a:cubicBezTo>
                  <a:cubicBezTo>
                    <a:pt x="20736" y="16315"/>
                    <a:pt x="21168" y="18153"/>
                    <a:pt x="21168" y="19991"/>
                  </a:cubicBezTo>
                  <a:cubicBezTo>
                    <a:pt x="21168" y="20221"/>
                    <a:pt x="21168" y="20451"/>
                    <a:pt x="21600" y="20451"/>
                  </a:cubicBezTo>
                  <a:close/>
                </a:path>
              </a:pathLst>
            </a:custGeom>
            <a:solidFill>
              <a:srgbClr val="C1C2C2"/>
            </a:solid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Quattrocento Sans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354" name="Google Shape;354;p2"/>
            <p:cNvSpPr/>
            <p:nvPr/>
          </p:nvSpPr>
          <p:spPr>
            <a:xfrm flipH="1">
              <a:off x="708178" y="1731008"/>
              <a:ext cx="539493" cy="511154"/>
            </a:xfrm>
            <a:custGeom>
              <a:avLst/>
              <a:gdLst/>
              <a:ahLst/>
              <a:cxnLst/>
              <a:rect l="l" t="t" r="r" b="b"/>
              <a:pathLst>
                <a:path w="21544" h="21600" extrusionOk="0">
                  <a:moveTo>
                    <a:pt x="19214" y="19480"/>
                  </a:moveTo>
                  <a:cubicBezTo>
                    <a:pt x="19214" y="19347"/>
                    <a:pt x="19088" y="19347"/>
                    <a:pt x="19088" y="19215"/>
                  </a:cubicBezTo>
                  <a:cubicBezTo>
                    <a:pt x="17205" y="17360"/>
                    <a:pt x="15447" y="15372"/>
                    <a:pt x="13563" y="13517"/>
                  </a:cubicBezTo>
                  <a:cubicBezTo>
                    <a:pt x="13437" y="13384"/>
                    <a:pt x="13312" y="13252"/>
                    <a:pt x="13186" y="13119"/>
                  </a:cubicBezTo>
                  <a:cubicBezTo>
                    <a:pt x="13060" y="12987"/>
                    <a:pt x="12935" y="12854"/>
                    <a:pt x="12809" y="12721"/>
                  </a:cubicBezTo>
                  <a:cubicBezTo>
                    <a:pt x="10800" y="10601"/>
                    <a:pt x="8916" y="8481"/>
                    <a:pt x="6907" y="6361"/>
                  </a:cubicBezTo>
                  <a:cubicBezTo>
                    <a:pt x="6656" y="6228"/>
                    <a:pt x="6530" y="5963"/>
                    <a:pt x="6279" y="5831"/>
                  </a:cubicBezTo>
                  <a:cubicBezTo>
                    <a:pt x="6279" y="5698"/>
                    <a:pt x="6153" y="5698"/>
                    <a:pt x="6153" y="5566"/>
                  </a:cubicBezTo>
                  <a:cubicBezTo>
                    <a:pt x="4898" y="4240"/>
                    <a:pt x="3642" y="3048"/>
                    <a:pt x="2512" y="1723"/>
                  </a:cubicBezTo>
                  <a:cubicBezTo>
                    <a:pt x="2386" y="1723"/>
                    <a:pt x="2386" y="1590"/>
                    <a:pt x="2386" y="1590"/>
                  </a:cubicBezTo>
                  <a:cubicBezTo>
                    <a:pt x="2135" y="1325"/>
                    <a:pt x="2009" y="1325"/>
                    <a:pt x="1758" y="1590"/>
                  </a:cubicBezTo>
                  <a:cubicBezTo>
                    <a:pt x="1507" y="1855"/>
                    <a:pt x="1381" y="1988"/>
                    <a:pt x="1130" y="2253"/>
                  </a:cubicBezTo>
                  <a:cubicBezTo>
                    <a:pt x="1005" y="2253"/>
                    <a:pt x="879" y="2385"/>
                    <a:pt x="753" y="2385"/>
                  </a:cubicBezTo>
                  <a:cubicBezTo>
                    <a:pt x="628" y="2253"/>
                    <a:pt x="377" y="2120"/>
                    <a:pt x="251" y="1855"/>
                  </a:cubicBezTo>
                  <a:cubicBezTo>
                    <a:pt x="126" y="1723"/>
                    <a:pt x="126" y="1590"/>
                    <a:pt x="0" y="1590"/>
                  </a:cubicBezTo>
                  <a:cubicBezTo>
                    <a:pt x="377" y="1193"/>
                    <a:pt x="502" y="795"/>
                    <a:pt x="502" y="265"/>
                  </a:cubicBezTo>
                  <a:cubicBezTo>
                    <a:pt x="502" y="133"/>
                    <a:pt x="502" y="133"/>
                    <a:pt x="502" y="0"/>
                  </a:cubicBezTo>
                  <a:cubicBezTo>
                    <a:pt x="628" y="133"/>
                    <a:pt x="628" y="265"/>
                    <a:pt x="753" y="398"/>
                  </a:cubicBezTo>
                  <a:cubicBezTo>
                    <a:pt x="1256" y="398"/>
                    <a:pt x="1758" y="530"/>
                    <a:pt x="2260" y="663"/>
                  </a:cubicBezTo>
                  <a:cubicBezTo>
                    <a:pt x="2386" y="663"/>
                    <a:pt x="2512" y="795"/>
                    <a:pt x="2763" y="795"/>
                  </a:cubicBezTo>
                  <a:cubicBezTo>
                    <a:pt x="2888" y="795"/>
                    <a:pt x="3014" y="928"/>
                    <a:pt x="3014" y="928"/>
                  </a:cubicBezTo>
                  <a:cubicBezTo>
                    <a:pt x="3516" y="1590"/>
                    <a:pt x="3893" y="1988"/>
                    <a:pt x="4521" y="2518"/>
                  </a:cubicBezTo>
                  <a:cubicBezTo>
                    <a:pt x="4521" y="2518"/>
                    <a:pt x="4647" y="2650"/>
                    <a:pt x="4647" y="2650"/>
                  </a:cubicBezTo>
                  <a:cubicBezTo>
                    <a:pt x="4772" y="2783"/>
                    <a:pt x="4898" y="2783"/>
                    <a:pt x="4898" y="2915"/>
                  </a:cubicBezTo>
                  <a:cubicBezTo>
                    <a:pt x="7660" y="5831"/>
                    <a:pt x="10423" y="8481"/>
                    <a:pt x="13060" y="11396"/>
                  </a:cubicBezTo>
                  <a:cubicBezTo>
                    <a:pt x="14567" y="12589"/>
                    <a:pt x="15698" y="14047"/>
                    <a:pt x="17079" y="15504"/>
                  </a:cubicBezTo>
                  <a:cubicBezTo>
                    <a:pt x="18335" y="16829"/>
                    <a:pt x="19591" y="18155"/>
                    <a:pt x="20972" y="19480"/>
                  </a:cubicBezTo>
                  <a:cubicBezTo>
                    <a:pt x="20972" y="19612"/>
                    <a:pt x="21098" y="19612"/>
                    <a:pt x="21098" y="19745"/>
                  </a:cubicBezTo>
                  <a:cubicBezTo>
                    <a:pt x="21600" y="20010"/>
                    <a:pt x="21600" y="20540"/>
                    <a:pt x="21474" y="21070"/>
                  </a:cubicBezTo>
                  <a:cubicBezTo>
                    <a:pt x="21474" y="21202"/>
                    <a:pt x="21474" y="21467"/>
                    <a:pt x="21349" y="21600"/>
                  </a:cubicBezTo>
                  <a:cubicBezTo>
                    <a:pt x="21223" y="21467"/>
                    <a:pt x="21098" y="21335"/>
                    <a:pt x="20972" y="21202"/>
                  </a:cubicBezTo>
                  <a:cubicBezTo>
                    <a:pt x="20344" y="20672"/>
                    <a:pt x="19842" y="20010"/>
                    <a:pt x="19214" y="19480"/>
                  </a:cubicBezTo>
                  <a:close/>
                </a:path>
              </a:pathLst>
            </a:custGeom>
            <a:solidFill>
              <a:srgbClr val="DEBB97"/>
            </a:solid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Quattrocento Sans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355" name="Google Shape;355;p2"/>
            <p:cNvSpPr/>
            <p:nvPr/>
          </p:nvSpPr>
          <p:spPr>
            <a:xfrm flipH="1">
              <a:off x="882887" y="2239280"/>
              <a:ext cx="449177" cy="144814"/>
            </a:xfrm>
            <a:custGeom>
              <a:avLst/>
              <a:gdLst/>
              <a:ahLst/>
              <a:cxnLst/>
              <a:rect l="l" t="t" r="r" b="b"/>
              <a:pathLst>
                <a:path w="21434" h="21600" extrusionOk="0">
                  <a:moveTo>
                    <a:pt x="6300" y="19722"/>
                  </a:moveTo>
                  <a:cubicBezTo>
                    <a:pt x="6150" y="19722"/>
                    <a:pt x="6150" y="19722"/>
                    <a:pt x="6150" y="19722"/>
                  </a:cubicBezTo>
                  <a:cubicBezTo>
                    <a:pt x="4800" y="20191"/>
                    <a:pt x="3450" y="21130"/>
                    <a:pt x="2250" y="21600"/>
                  </a:cubicBezTo>
                  <a:cubicBezTo>
                    <a:pt x="1650" y="20661"/>
                    <a:pt x="1050" y="19252"/>
                    <a:pt x="600" y="17374"/>
                  </a:cubicBezTo>
                  <a:cubicBezTo>
                    <a:pt x="450" y="16435"/>
                    <a:pt x="300" y="15496"/>
                    <a:pt x="300" y="14557"/>
                  </a:cubicBezTo>
                  <a:cubicBezTo>
                    <a:pt x="150" y="12678"/>
                    <a:pt x="0" y="11270"/>
                    <a:pt x="0" y="9391"/>
                  </a:cubicBezTo>
                  <a:cubicBezTo>
                    <a:pt x="0" y="8922"/>
                    <a:pt x="0" y="8452"/>
                    <a:pt x="0" y="8452"/>
                  </a:cubicBezTo>
                  <a:cubicBezTo>
                    <a:pt x="0" y="8452"/>
                    <a:pt x="150" y="8922"/>
                    <a:pt x="150" y="9391"/>
                  </a:cubicBezTo>
                  <a:cubicBezTo>
                    <a:pt x="450" y="11270"/>
                    <a:pt x="750" y="12209"/>
                    <a:pt x="1200" y="12678"/>
                  </a:cubicBezTo>
                  <a:cubicBezTo>
                    <a:pt x="1800" y="13148"/>
                    <a:pt x="2250" y="13617"/>
                    <a:pt x="2700" y="13617"/>
                  </a:cubicBezTo>
                  <a:cubicBezTo>
                    <a:pt x="3750" y="13617"/>
                    <a:pt x="4650" y="13617"/>
                    <a:pt x="5700" y="13617"/>
                  </a:cubicBezTo>
                  <a:cubicBezTo>
                    <a:pt x="5700" y="13617"/>
                    <a:pt x="5850" y="13617"/>
                    <a:pt x="6000" y="13617"/>
                  </a:cubicBezTo>
                  <a:cubicBezTo>
                    <a:pt x="6600" y="13148"/>
                    <a:pt x="7200" y="13148"/>
                    <a:pt x="7800" y="12678"/>
                  </a:cubicBezTo>
                  <a:cubicBezTo>
                    <a:pt x="8250" y="12678"/>
                    <a:pt x="8700" y="12209"/>
                    <a:pt x="9000" y="12209"/>
                  </a:cubicBezTo>
                  <a:cubicBezTo>
                    <a:pt x="9600" y="11739"/>
                    <a:pt x="10050" y="11739"/>
                    <a:pt x="10500" y="11270"/>
                  </a:cubicBezTo>
                  <a:cubicBezTo>
                    <a:pt x="11100" y="11270"/>
                    <a:pt x="11550" y="11270"/>
                    <a:pt x="12000" y="10800"/>
                  </a:cubicBezTo>
                  <a:cubicBezTo>
                    <a:pt x="13200" y="10330"/>
                    <a:pt x="14250" y="9391"/>
                    <a:pt x="15450" y="8452"/>
                  </a:cubicBezTo>
                  <a:cubicBezTo>
                    <a:pt x="15600" y="8452"/>
                    <a:pt x="15900" y="8452"/>
                    <a:pt x="16050" y="8452"/>
                  </a:cubicBezTo>
                  <a:cubicBezTo>
                    <a:pt x="16350" y="7983"/>
                    <a:pt x="16500" y="8922"/>
                    <a:pt x="16650" y="9391"/>
                  </a:cubicBezTo>
                  <a:cubicBezTo>
                    <a:pt x="16800" y="9861"/>
                    <a:pt x="16950" y="9861"/>
                    <a:pt x="17250" y="9861"/>
                  </a:cubicBezTo>
                  <a:cubicBezTo>
                    <a:pt x="17700" y="9861"/>
                    <a:pt x="18150" y="9861"/>
                    <a:pt x="18600" y="9391"/>
                  </a:cubicBezTo>
                  <a:cubicBezTo>
                    <a:pt x="19350" y="8922"/>
                    <a:pt x="19800" y="7513"/>
                    <a:pt x="20100" y="5635"/>
                  </a:cubicBezTo>
                  <a:cubicBezTo>
                    <a:pt x="20250" y="5165"/>
                    <a:pt x="20250" y="4696"/>
                    <a:pt x="20250" y="4226"/>
                  </a:cubicBezTo>
                  <a:cubicBezTo>
                    <a:pt x="20250" y="3757"/>
                    <a:pt x="20250" y="3287"/>
                    <a:pt x="20250" y="2817"/>
                  </a:cubicBezTo>
                  <a:cubicBezTo>
                    <a:pt x="20400" y="2348"/>
                    <a:pt x="20550" y="2348"/>
                    <a:pt x="20700" y="1878"/>
                  </a:cubicBezTo>
                  <a:cubicBezTo>
                    <a:pt x="21000" y="1409"/>
                    <a:pt x="21150" y="939"/>
                    <a:pt x="21150" y="0"/>
                  </a:cubicBezTo>
                  <a:cubicBezTo>
                    <a:pt x="21600" y="2817"/>
                    <a:pt x="21450" y="5635"/>
                    <a:pt x="21150" y="7983"/>
                  </a:cubicBezTo>
                  <a:cubicBezTo>
                    <a:pt x="21000" y="8922"/>
                    <a:pt x="20850" y="9391"/>
                    <a:pt x="20850" y="10330"/>
                  </a:cubicBezTo>
                  <a:cubicBezTo>
                    <a:pt x="20100" y="11739"/>
                    <a:pt x="19200" y="12209"/>
                    <a:pt x="18450" y="12678"/>
                  </a:cubicBezTo>
                  <a:cubicBezTo>
                    <a:pt x="17250" y="13617"/>
                    <a:pt x="16050" y="14087"/>
                    <a:pt x="14850" y="15026"/>
                  </a:cubicBezTo>
                  <a:cubicBezTo>
                    <a:pt x="14400" y="15496"/>
                    <a:pt x="13800" y="15496"/>
                    <a:pt x="13200" y="15965"/>
                  </a:cubicBezTo>
                  <a:cubicBezTo>
                    <a:pt x="12000" y="16904"/>
                    <a:pt x="10950" y="17374"/>
                    <a:pt x="9750" y="18313"/>
                  </a:cubicBezTo>
                  <a:cubicBezTo>
                    <a:pt x="9000" y="18313"/>
                    <a:pt x="8250" y="18783"/>
                    <a:pt x="7650" y="19252"/>
                  </a:cubicBezTo>
                  <a:cubicBezTo>
                    <a:pt x="7200" y="19722"/>
                    <a:pt x="6750" y="19722"/>
                    <a:pt x="6300" y="19722"/>
                  </a:cubicBezTo>
                  <a:close/>
                </a:path>
              </a:pathLst>
            </a:custGeom>
            <a:solidFill>
              <a:srgbClr val="DEBB97"/>
            </a:solid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Quattrocento Sans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356" name="Google Shape;356;p2"/>
            <p:cNvSpPr/>
            <p:nvPr/>
          </p:nvSpPr>
          <p:spPr>
            <a:xfrm flipH="1">
              <a:off x="814197" y="2333263"/>
              <a:ext cx="97399" cy="88232"/>
            </a:xfrm>
            <a:custGeom>
              <a:avLst/>
              <a:gdLst/>
              <a:ahLst/>
              <a:cxnLst/>
              <a:rect l="l" t="t" r="r" b="b"/>
              <a:pathLst>
                <a:path w="21094" h="21600" extrusionOk="0">
                  <a:moveTo>
                    <a:pt x="5569" y="21600"/>
                  </a:moveTo>
                  <a:cubicBezTo>
                    <a:pt x="2869" y="16971"/>
                    <a:pt x="844" y="12343"/>
                    <a:pt x="169" y="7714"/>
                  </a:cubicBezTo>
                  <a:cubicBezTo>
                    <a:pt x="-506" y="3857"/>
                    <a:pt x="844" y="771"/>
                    <a:pt x="4219" y="771"/>
                  </a:cubicBezTo>
                  <a:cubicBezTo>
                    <a:pt x="5569" y="771"/>
                    <a:pt x="7594" y="0"/>
                    <a:pt x="8944" y="0"/>
                  </a:cubicBezTo>
                  <a:cubicBezTo>
                    <a:pt x="10969" y="0"/>
                    <a:pt x="12994" y="771"/>
                    <a:pt x="14344" y="1543"/>
                  </a:cubicBezTo>
                  <a:cubicBezTo>
                    <a:pt x="16369" y="3086"/>
                    <a:pt x="17719" y="4629"/>
                    <a:pt x="19069" y="6943"/>
                  </a:cubicBezTo>
                  <a:cubicBezTo>
                    <a:pt x="20419" y="8486"/>
                    <a:pt x="21094" y="10029"/>
                    <a:pt x="21094" y="12343"/>
                  </a:cubicBezTo>
                  <a:cubicBezTo>
                    <a:pt x="17044" y="15429"/>
                    <a:pt x="12994" y="17743"/>
                    <a:pt x="8944" y="20057"/>
                  </a:cubicBezTo>
                  <a:cubicBezTo>
                    <a:pt x="7594" y="20829"/>
                    <a:pt x="6244" y="20829"/>
                    <a:pt x="5569" y="21600"/>
                  </a:cubicBezTo>
                  <a:close/>
                </a:path>
              </a:pathLst>
            </a:custGeom>
            <a:solidFill>
              <a:srgbClr val="FADFC1"/>
            </a:solid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Quattrocento Sans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357" name="Google Shape;357;p2"/>
            <p:cNvSpPr/>
            <p:nvPr/>
          </p:nvSpPr>
          <p:spPr>
            <a:xfrm flipH="1">
              <a:off x="775835" y="2201878"/>
              <a:ext cx="135224" cy="150569"/>
            </a:xfrm>
            <a:custGeom>
              <a:avLst/>
              <a:gdLst/>
              <a:ahLst/>
              <a:cxnLst/>
              <a:rect l="l" t="t" r="r" b="b"/>
              <a:pathLst>
                <a:path w="21600" h="21600" extrusionOk="0">
                  <a:moveTo>
                    <a:pt x="2512" y="15300"/>
                  </a:moveTo>
                  <a:cubicBezTo>
                    <a:pt x="2512" y="14400"/>
                    <a:pt x="3014" y="13950"/>
                    <a:pt x="3516" y="13050"/>
                  </a:cubicBezTo>
                  <a:cubicBezTo>
                    <a:pt x="4521" y="10800"/>
                    <a:pt x="5023" y="8100"/>
                    <a:pt x="3516" y="5400"/>
                  </a:cubicBezTo>
                  <a:cubicBezTo>
                    <a:pt x="3014" y="4500"/>
                    <a:pt x="2512" y="4050"/>
                    <a:pt x="2009" y="3150"/>
                  </a:cubicBezTo>
                  <a:cubicBezTo>
                    <a:pt x="1005" y="2700"/>
                    <a:pt x="502" y="2250"/>
                    <a:pt x="0" y="1800"/>
                  </a:cubicBezTo>
                  <a:cubicBezTo>
                    <a:pt x="502" y="1350"/>
                    <a:pt x="502" y="450"/>
                    <a:pt x="502" y="0"/>
                  </a:cubicBezTo>
                  <a:cubicBezTo>
                    <a:pt x="502" y="0"/>
                    <a:pt x="502" y="0"/>
                    <a:pt x="502" y="0"/>
                  </a:cubicBezTo>
                  <a:cubicBezTo>
                    <a:pt x="1005" y="450"/>
                    <a:pt x="1507" y="900"/>
                    <a:pt x="2009" y="1350"/>
                  </a:cubicBezTo>
                  <a:cubicBezTo>
                    <a:pt x="8037" y="6750"/>
                    <a:pt x="14065" y="11700"/>
                    <a:pt x="20093" y="17100"/>
                  </a:cubicBezTo>
                  <a:cubicBezTo>
                    <a:pt x="20595" y="18000"/>
                    <a:pt x="21600" y="18450"/>
                    <a:pt x="21600" y="19350"/>
                  </a:cubicBezTo>
                  <a:cubicBezTo>
                    <a:pt x="21098" y="20250"/>
                    <a:pt x="20595" y="20700"/>
                    <a:pt x="19591" y="21600"/>
                  </a:cubicBezTo>
                  <a:cubicBezTo>
                    <a:pt x="19088" y="21150"/>
                    <a:pt x="18586" y="20700"/>
                    <a:pt x="18586" y="20700"/>
                  </a:cubicBezTo>
                  <a:cubicBezTo>
                    <a:pt x="18084" y="20250"/>
                    <a:pt x="17581" y="19350"/>
                    <a:pt x="16577" y="18900"/>
                  </a:cubicBezTo>
                  <a:cubicBezTo>
                    <a:pt x="14567" y="16650"/>
                    <a:pt x="11553" y="15750"/>
                    <a:pt x="8037" y="15300"/>
                  </a:cubicBezTo>
                  <a:cubicBezTo>
                    <a:pt x="6028" y="15300"/>
                    <a:pt x="4521" y="15300"/>
                    <a:pt x="2512" y="15300"/>
                  </a:cubicBezTo>
                  <a:close/>
                </a:path>
              </a:pathLst>
            </a:custGeom>
            <a:solidFill>
              <a:srgbClr val="262626"/>
            </a:solid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Quattrocento Sans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358" name="Google Shape;358;p2"/>
            <p:cNvSpPr/>
            <p:nvPr/>
          </p:nvSpPr>
          <p:spPr>
            <a:xfrm flipH="1">
              <a:off x="701822" y="2192288"/>
              <a:ext cx="68264" cy="128511"/>
            </a:xfrm>
            <a:custGeom>
              <a:avLst/>
              <a:gdLst/>
              <a:ahLst/>
              <a:cxnLst/>
              <a:rect l="l" t="t" r="r" b="b"/>
              <a:pathLst>
                <a:path w="21354" h="21600" extrusionOk="0">
                  <a:moveTo>
                    <a:pt x="982" y="0"/>
                  </a:moveTo>
                  <a:cubicBezTo>
                    <a:pt x="5891" y="2107"/>
                    <a:pt x="9818" y="4741"/>
                    <a:pt x="14727" y="6849"/>
                  </a:cubicBezTo>
                  <a:cubicBezTo>
                    <a:pt x="15709" y="7376"/>
                    <a:pt x="16691" y="7902"/>
                    <a:pt x="17673" y="8429"/>
                  </a:cubicBezTo>
                  <a:cubicBezTo>
                    <a:pt x="18655" y="9483"/>
                    <a:pt x="19636" y="10010"/>
                    <a:pt x="20618" y="10537"/>
                  </a:cubicBezTo>
                  <a:cubicBezTo>
                    <a:pt x="21600" y="11063"/>
                    <a:pt x="21600" y="11590"/>
                    <a:pt x="20618" y="12117"/>
                  </a:cubicBezTo>
                  <a:cubicBezTo>
                    <a:pt x="20618" y="12644"/>
                    <a:pt x="19636" y="12644"/>
                    <a:pt x="19636" y="13171"/>
                  </a:cubicBezTo>
                  <a:cubicBezTo>
                    <a:pt x="13745" y="15805"/>
                    <a:pt x="8836" y="18966"/>
                    <a:pt x="2945" y="21600"/>
                  </a:cubicBezTo>
                  <a:cubicBezTo>
                    <a:pt x="1964" y="21600"/>
                    <a:pt x="1964" y="21073"/>
                    <a:pt x="1964" y="20546"/>
                  </a:cubicBezTo>
                  <a:cubicBezTo>
                    <a:pt x="1964" y="16332"/>
                    <a:pt x="982" y="12117"/>
                    <a:pt x="982" y="8429"/>
                  </a:cubicBezTo>
                  <a:cubicBezTo>
                    <a:pt x="0" y="5795"/>
                    <a:pt x="0" y="3688"/>
                    <a:pt x="0" y="1580"/>
                  </a:cubicBezTo>
                  <a:cubicBezTo>
                    <a:pt x="0" y="1054"/>
                    <a:pt x="0" y="527"/>
                    <a:pt x="982" y="0"/>
                  </a:cubicBezTo>
                  <a:close/>
                </a:path>
              </a:pathLst>
            </a:custGeom>
            <a:solidFill>
              <a:srgbClr val="262626"/>
            </a:solid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Quattrocento Sans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359" name="Google Shape;359;p2"/>
            <p:cNvSpPr/>
            <p:nvPr/>
          </p:nvSpPr>
          <p:spPr>
            <a:xfrm flipH="1">
              <a:off x="810360" y="2384089"/>
              <a:ext cx="78643" cy="43160"/>
            </a:xfrm>
            <a:custGeom>
              <a:avLst/>
              <a:gdLst/>
              <a:ahLst/>
              <a:cxnLst/>
              <a:rect l="l" t="t" r="r" b="b"/>
              <a:pathLst>
                <a:path w="21600" h="21600" extrusionOk="0">
                  <a:moveTo>
                    <a:pt x="864" y="18514"/>
                  </a:moveTo>
                  <a:cubicBezTo>
                    <a:pt x="1728" y="16971"/>
                    <a:pt x="3456" y="16971"/>
                    <a:pt x="5184" y="15429"/>
                  </a:cubicBezTo>
                  <a:cubicBezTo>
                    <a:pt x="10368" y="10800"/>
                    <a:pt x="15552" y="6171"/>
                    <a:pt x="20736" y="0"/>
                  </a:cubicBezTo>
                  <a:cubicBezTo>
                    <a:pt x="20736" y="0"/>
                    <a:pt x="20736" y="0"/>
                    <a:pt x="21600" y="0"/>
                  </a:cubicBezTo>
                  <a:cubicBezTo>
                    <a:pt x="19872" y="10800"/>
                    <a:pt x="16416" y="16971"/>
                    <a:pt x="10368" y="20057"/>
                  </a:cubicBezTo>
                  <a:cubicBezTo>
                    <a:pt x="9504" y="20057"/>
                    <a:pt x="7776" y="20057"/>
                    <a:pt x="6048" y="21600"/>
                  </a:cubicBezTo>
                  <a:cubicBezTo>
                    <a:pt x="5184" y="21600"/>
                    <a:pt x="3456" y="21600"/>
                    <a:pt x="2592" y="20057"/>
                  </a:cubicBezTo>
                  <a:cubicBezTo>
                    <a:pt x="1728" y="20057"/>
                    <a:pt x="864" y="20057"/>
                    <a:pt x="0" y="20057"/>
                  </a:cubicBezTo>
                  <a:cubicBezTo>
                    <a:pt x="0" y="18514"/>
                    <a:pt x="0" y="18514"/>
                    <a:pt x="864" y="18514"/>
                  </a:cubicBezTo>
                  <a:close/>
                </a:path>
              </a:pathLst>
            </a:custGeom>
            <a:solidFill>
              <a:srgbClr val="DCC4AA"/>
            </a:solid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Quattrocento Sans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360" name="Google Shape;360;p2"/>
            <p:cNvSpPr/>
            <p:nvPr/>
          </p:nvSpPr>
          <p:spPr>
            <a:xfrm flipH="1">
              <a:off x="1273356" y="1100941"/>
              <a:ext cx="656167" cy="655963"/>
            </a:xfrm>
            <a:custGeom>
              <a:avLst/>
              <a:gdLst/>
              <a:ahLst/>
              <a:cxnLst/>
              <a:rect l="l" t="t" r="r" b="b"/>
              <a:pathLst>
                <a:path w="21574" h="21600" extrusionOk="0">
                  <a:moveTo>
                    <a:pt x="1344" y="0"/>
                  </a:moveTo>
                  <a:cubicBezTo>
                    <a:pt x="1757" y="0"/>
                    <a:pt x="2274" y="103"/>
                    <a:pt x="2687" y="310"/>
                  </a:cubicBezTo>
                  <a:cubicBezTo>
                    <a:pt x="3514" y="620"/>
                    <a:pt x="4237" y="1033"/>
                    <a:pt x="4961" y="1447"/>
                  </a:cubicBezTo>
                  <a:cubicBezTo>
                    <a:pt x="6614" y="2377"/>
                    <a:pt x="8061" y="3514"/>
                    <a:pt x="9405" y="4651"/>
                  </a:cubicBezTo>
                  <a:cubicBezTo>
                    <a:pt x="11368" y="6201"/>
                    <a:pt x="13125" y="7958"/>
                    <a:pt x="14882" y="9715"/>
                  </a:cubicBezTo>
                  <a:cubicBezTo>
                    <a:pt x="16639" y="11678"/>
                    <a:pt x="18396" y="13745"/>
                    <a:pt x="19843" y="16122"/>
                  </a:cubicBezTo>
                  <a:cubicBezTo>
                    <a:pt x="20256" y="16846"/>
                    <a:pt x="20670" y="17569"/>
                    <a:pt x="21083" y="18293"/>
                  </a:cubicBezTo>
                  <a:cubicBezTo>
                    <a:pt x="21290" y="18810"/>
                    <a:pt x="21497" y="19326"/>
                    <a:pt x="21497" y="19946"/>
                  </a:cubicBezTo>
                  <a:cubicBezTo>
                    <a:pt x="21600" y="20153"/>
                    <a:pt x="21600" y="20463"/>
                    <a:pt x="21497" y="20773"/>
                  </a:cubicBezTo>
                  <a:cubicBezTo>
                    <a:pt x="21393" y="21290"/>
                    <a:pt x="21083" y="21497"/>
                    <a:pt x="20567" y="21600"/>
                  </a:cubicBezTo>
                  <a:cubicBezTo>
                    <a:pt x="20153" y="21600"/>
                    <a:pt x="19740" y="21497"/>
                    <a:pt x="19326" y="21393"/>
                  </a:cubicBezTo>
                  <a:cubicBezTo>
                    <a:pt x="18603" y="21187"/>
                    <a:pt x="17879" y="20877"/>
                    <a:pt x="17156" y="20463"/>
                  </a:cubicBezTo>
                  <a:cubicBezTo>
                    <a:pt x="15812" y="19740"/>
                    <a:pt x="14469" y="18810"/>
                    <a:pt x="13229" y="17879"/>
                  </a:cubicBezTo>
                  <a:cubicBezTo>
                    <a:pt x="10542" y="15812"/>
                    <a:pt x="8165" y="13435"/>
                    <a:pt x="5891" y="10955"/>
                  </a:cubicBezTo>
                  <a:cubicBezTo>
                    <a:pt x="4444" y="9301"/>
                    <a:pt x="3204" y="7648"/>
                    <a:pt x="1964" y="5891"/>
                  </a:cubicBezTo>
                  <a:cubicBezTo>
                    <a:pt x="1447" y="5064"/>
                    <a:pt x="1033" y="4237"/>
                    <a:pt x="620" y="3411"/>
                  </a:cubicBezTo>
                  <a:cubicBezTo>
                    <a:pt x="413" y="2997"/>
                    <a:pt x="310" y="2584"/>
                    <a:pt x="103" y="2067"/>
                  </a:cubicBezTo>
                  <a:cubicBezTo>
                    <a:pt x="0" y="1757"/>
                    <a:pt x="0" y="1447"/>
                    <a:pt x="0" y="1033"/>
                  </a:cubicBezTo>
                  <a:cubicBezTo>
                    <a:pt x="103" y="413"/>
                    <a:pt x="413" y="103"/>
                    <a:pt x="1033" y="0"/>
                  </a:cubicBezTo>
                  <a:cubicBezTo>
                    <a:pt x="1137" y="0"/>
                    <a:pt x="1240" y="0"/>
                    <a:pt x="1344" y="0"/>
                  </a:cubicBezTo>
                  <a:close/>
                  <a:moveTo>
                    <a:pt x="20567" y="18500"/>
                  </a:moveTo>
                  <a:cubicBezTo>
                    <a:pt x="20567" y="18810"/>
                    <a:pt x="20567" y="19016"/>
                    <a:pt x="20567" y="19223"/>
                  </a:cubicBezTo>
                  <a:cubicBezTo>
                    <a:pt x="20567" y="19430"/>
                    <a:pt x="20463" y="19636"/>
                    <a:pt x="20360" y="19740"/>
                  </a:cubicBezTo>
                  <a:cubicBezTo>
                    <a:pt x="20050" y="19946"/>
                    <a:pt x="19740" y="20050"/>
                    <a:pt x="19326" y="19946"/>
                  </a:cubicBezTo>
                  <a:cubicBezTo>
                    <a:pt x="19016" y="19843"/>
                    <a:pt x="18706" y="19740"/>
                    <a:pt x="18500" y="19636"/>
                  </a:cubicBezTo>
                  <a:cubicBezTo>
                    <a:pt x="17569" y="19223"/>
                    <a:pt x="16639" y="18603"/>
                    <a:pt x="15916" y="17983"/>
                  </a:cubicBezTo>
                  <a:cubicBezTo>
                    <a:pt x="15089" y="17363"/>
                    <a:pt x="14262" y="16846"/>
                    <a:pt x="13539" y="16226"/>
                  </a:cubicBezTo>
                  <a:cubicBezTo>
                    <a:pt x="12919" y="15709"/>
                    <a:pt x="12299" y="15192"/>
                    <a:pt x="11782" y="14676"/>
                  </a:cubicBezTo>
                  <a:cubicBezTo>
                    <a:pt x="11265" y="14159"/>
                    <a:pt x="10748" y="13642"/>
                    <a:pt x="10232" y="13229"/>
                  </a:cubicBezTo>
                  <a:cubicBezTo>
                    <a:pt x="9508" y="12609"/>
                    <a:pt x="8888" y="11885"/>
                    <a:pt x="8268" y="11162"/>
                  </a:cubicBezTo>
                  <a:cubicBezTo>
                    <a:pt x="7751" y="10645"/>
                    <a:pt x="7234" y="10128"/>
                    <a:pt x="6821" y="9611"/>
                  </a:cubicBezTo>
                  <a:cubicBezTo>
                    <a:pt x="6511" y="9301"/>
                    <a:pt x="6201" y="8888"/>
                    <a:pt x="5891" y="8578"/>
                  </a:cubicBezTo>
                  <a:cubicBezTo>
                    <a:pt x="5478" y="8061"/>
                    <a:pt x="5064" y="7544"/>
                    <a:pt x="4651" y="7028"/>
                  </a:cubicBezTo>
                  <a:cubicBezTo>
                    <a:pt x="4444" y="6821"/>
                    <a:pt x="4237" y="6511"/>
                    <a:pt x="4031" y="6201"/>
                  </a:cubicBezTo>
                  <a:cubicBezTo>
                    <a:pt x="3824" y="5994"/>
                    <a:pt x="3617" y="5788"/>
                    <a:pt x="3514" y="5478"/>
                  </a:cubicBezTo>
                  <a:cubicBezTo>
                    <a:pt x="2894" y="4754"/>
                    <a:pt x="2377" y="3927"/>
                    <a:pt x="1964" y="3100"/>
                  </a:cubicBezTo>
                  <a:cubicBezTo>
                    <a:pt x="1860" y="2790"/>
                    <a:pt x="1757" y="2480"/>
                    <a:pt x="1654" y="2274"/>
                  </a:cubicBezTo>
                  <a:cubicBezTo>
                    <a:pt x="1550" y="1964"/>
                    <a:pt x="1654" y="1860"/>
                    <a:pt x="1964" y="1654"/>
                  </a:cubicBezTo>
                  <a:cubicBezTo>
                    <a:pt x="2067" y="1654"/>
                    <a:pt x="2170" y="1654"/>
                    <a:pt x="2170" y="1654"/>
                  </a:cubicBezTo>
                  <a:cubicBezTo>
                    <a:pt x="2274" y="1550"/>
                    <a:pt x="2377" y="1550"/>
                    <a:pt x="2377" y="1447"/>
                  </a:cubicBezTo>
                  <a:cubicBezTo>
                    <a:pt x="2584" y="1344"/>
                    <a:pt x="2584" y="1033"/>
                    <a:pt x="2274" y="930"/>
                  </a:cubicBezTo>
                  <a:cubicBezTo>
                    <a:pt x="1964" y="827"/>
                    <a:pt x="1654" y="827"/>
                    <a:pt x="1344" y="1033"/>
                  </a:cubicBezTo>
                  <a:cubicBezTo>
                    <a:pt x="827" y="1240"/>
                    <a:pt x="620" y="1757"/>
                    <a:pt x="827" y="2274"/>
                  </a:cubicBezTo>
                  <a:cubicBezTo>
                    <a:pt x="827" y="2480"/>
                    <a:pt x="930" y="2687"/>
                    <a:pt x="930" y="2894"/>
                  </a:cubicBezTo>
                  <a:cubicBezTo>
                    <a:pt x="1240" y="3514"/>
                    <a:pt x="1550" y="4134"/>
                    <a:pt x="1860" y="4651"/>
                  </a:cubicBezTo>
                  <a:cubicBezTo>
                    <a:pt x="2480" y="5581"/>
                    <a:pt x="3100" y="6408"/>
                    <a:pt x="3721" y="7234"/>
                  </a:cubicBezTo>
                  <a:cubicBezTo>
                    <a:pt x="4341" y="7958"/>
                    <a:pt x="4857" y="8681"/>
                    <a:pt x="5478" y="9301"/>
                  </a:cubicBezTo>
                  <a:cubicBezTo>
                    <a:pt x="5891" y="9922"/>
                    <a:pt x="6408" y="10335"/>
                    <a:pt x="6924" y="10852"/>
                  </a:cubicBezTo>
                  <a:cubicBezTo>
                    <a:pt x="7958" y="11989"/>
                    <a:pt x="8991" y="13022"/>
                    <a:pt x="10025" y="14056"/>
                  </a:cubicBezTo>
                  <a:cubicBezTo>
                    <a:pt x="10542" y="14469"/>
                    <a:pt x="10955" y="14986"/>
                    <a:pt x="11472" y="15399"/>
                  </a:cubicBezTo>
                  <a:cubicBezTo>
                    <a:pt x="11472" y="15399"/>
                    <a:pt x="11472" y="15399"/>
                    <a:pt x="11575" y="15399"/>
                  </a:cubicBezTo>
                  <a:cubicBezTo>
                    <a:pt x="11885" y="15709"/>
                    <a:pt x="12299" y="16122"/>
                    <a:pt x="12712" y="16433"/>
                  </a:cubicBezTo>
                  <a:cubicBezTo>
                    <a:pt x="12815" y="16536"/>
                    <a:pt x="13022" y="16639"/>
                    <a:pt x="13125" y="16743"/>
                  </a:cubicBezTo>
                  <a:cubicBezTo>
                    <a:pt x="13435" y="17053"/>
                    <a:pt x="13745" y="17259"/>
                    <a:pt x="14056" y="17569"/>
                  </a:cubicBezTo>
                  <a:cubicBezTo>
                    <a:pt x="15089" y="18293"/>
                    <a:pt x="16122" y="19120"/>
                    <a:pt x="17259" y="19740"/>
                  </a:cubicBezTo>
                  <a:cubicBezTo>
                    <a:pt x="17776" y="19946"/>
                    <a:pt x="18293" y="20256"/>
                    <a:pt x="18810" y="20463"/>
                  </a:cubicBezTo>
                  <a:cubicBezTo>
                    <a:pt x="19223" y="20567"/>
                    <a:pt x="19533" y="20567"/>
                    <a:pt x="19946" y="20567"/>
                  </a:cubicBezTo>
                  <a:cubicBezTo>
                    <a:pt x="20360" y="20567"/>
                    <a:pt x="20567" y="20360"/>
                    <a:pt x="20670" y="19946"/>
                  </a:cubicBezTo>
                  <a:cubicBezTo>
                    <a:pt x="20773" y="19636"/>
                    <a:pt x="20877" y="19326"/>
                    <a:pt x="20773" y="19016"/>
                  </a:cubicBezTo>
                  <a:cubicBezTo>
                    <a:pt x="20670" y="18810"/>
                    <a:pt x="20773" y="18706"/>
                    <a:pt x="20567" y="18500"/>
                  </a:cubicBezTo>
                  <a:close/>
                </a:path>
              </a:pathLst>
            </a:custGeom>
            <a:solidFill>
              <a:srgbClr val="E0E1E0"/>
            </a:solid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Quattrocento Sans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361" name="Google Shape;361;p2"/>
            <p:cNvSpPr/>
            <p:nvPr/>
          </p:nvSpPr>
          <p:spPr>
            <a:xfrm flipH="1">
              <a:off x="908178" y="1869105"/>
              <a:ext cx="183338" cy="332779"/>
            </a:xfrm>
            <a:custGeom>
              <a:avLst/>
              <a:gdLst/>
              <a:ahLst/>
              <a:cxnLst/>
              <a:rect l="l" t="t" r="r" b="b"/>
              <a:pathLst>
                <a:path w="21397" h="21600" extrusionOk="0">
                  <a:moveTo>
                    <a:pt x="163" y="0"/>
                  </a:moveTo>
                  <a:cubicBezTo>
                    <a:pt x="895" y="204"/>
                    <a:pt x="1261" y="611"/>
                    <a:pt x="1994" y="815"/>
                  </a:cubicBezTo>
                  <a:cubicBezTo>
                    <a:pt x="7851" y="4075"/>
                    <a:pt x="13343" y="7336"/>
                    <a:pt x="19200" y="10596"/>
                  </a:cubicBezTo>
                  <a:cubicBezTo>
                    <a:pt x="19566" y="10800"/>
                    <a:pt x="19933" y="11004"/>
                    <a:pt x="20299" y="11208"/>
                  </a:cubicBezTo>
                  <a:cubicBezTo>
                    <a:pt x="20299" y="11819"/>
                    <a:pt x="20299" y="12430"/>
                    <a:pt x="20299" y="13042"/>
                  </a:cubicBezTo>
                  <a:cubicBezTo>
                    <a:pt x="20299" y="13653"/>
                    <a:pt x="20299" y="14060"/>
                    <a:pt x="20665" y="14468"/>
                  </a:cubicBezTo>
                  <a:cubicBezTo>
                    <a:pt x="20665" y="14875"/>
                    <a:pt x="20665" y="15079"/>
                    <a:pt x="20665" y="15487"/>
                  </a:cubicBezTo>
                  <a:cubicBezTo>
                    <a:pt x="20665" y="16302"/>
                    <a:pt x="20665" y="17117"/>
                    <a:pt x="21031" y="17932"/>
                  </a:cubicBezTo>
                  <a:cubicBezTo>
                    <a:pt x="21031" y="18136"/>
                    <a:pt x="21031" y="18543"/>
                    <a:pt x="21031" y="18747"/>
                  </a:cubicBezTo>
                  <a:cubicBezTo>
                    <a:pt x="21031" y="19766"/>
                    <a:pt x="21031" y="20581"/>
                    <a:pt x="21397" y="21600"/>
                  </a:cubicBezTo>
                  <a:cubicBezTo>
                    <a:pt x="21397" y="21600"/>
                    <a:pt x="21397" y="21600"/>
                    <a:pt x="21397" y="21600"/>
                  </a:cubicBezTo>
                  <a:cubicBezTo>
                    <a:pt x="20665" y="21192"/>
                    <a:pt x="20299" y="20785"/>
                    <a:pt x="19566" y="20377"/>
                  </a:cubicBezTo>
                  <a:cubicBezTo>
                    <a:pt x="18468" y="19766"/>
                    <a:pt x="17004" y="19155"/>
                    <a:pt x="15905" y="18340"/>
                  </a:cubicBezTo>
                  <a:cubicBezTo>
                    <a:pt x="15905" y="17728"/>
                    <a:pt x="15905" y="16913"/>
                    <a:pt x="15173" y="16302"/>
                  </a:cubicBezTo>
                  <a:cubicBezTo>
                    <a:pt x="13343" y="14468"/>
                    <a:pt x="10780" y="13245"/>
                    <a:pt x="7119" y="13042"/>
                  </a:cubicBezTo>
                  <a:cubicBezTo>
                    <a:pt x="6753" y="13042"/>
                    <a:pt x="6387" y="12838"/>
                    <a:pt x="6021" y="12838"/>
                  </a:cubicBezTo>
                  <a:cubicBezTo>
                    <a:pt x="6021" y="12838"/>
                    <a:pt x="6021" y="12838"/>
                    <a:pt x="6021" y="12838"/>
                  </a:cubicBezTo>
                  <a:cubicBezTo>
                    <a:pt x="6753" y="12226"/>
                    <a:pt x="7485" y="11819"/>
                    <a:pt x="7851" y="11004"/>
                  </a:cubicBezTo>
                  <a:cubicBezTo>
                    <a:pt x="8217" y="10392"/>
                    <a:pt x="8583" y="9781"/>
                    <a:pt x="8217" y="8966"/>
                  </a:cubicBezTo>
                  <a:cubicBezTo>
                    <a:pt x="7851" y="8762"/>
                    <a:pt x="7851" y="8558"/>
                    <a:pt x="7851" y="8355"/>
                  </a:cubicBezTo>
                  <a:cubicBezTo>
                    <a:pt x="6387" y="6928"/>
                    <a:pt x="4556" y="5706"/>
                    <a:pt x="1628" y="5298"/>
                  </a:cubicBezTo>
                  <a:cubicBezTo>
                    <a:pt x="1261" y="5298"/>
                    <a:pt x="895" y="5094"/>
                    <a:pt x="529" y="5094"/>
                  </a:cubicBezTo>
                  <a:cubicBezTo>
                    <a:pt x="163" y="3872"/>
                    <a:pt x="163" y="2649"/>
                    <a:pt x="163" y="1426"/>
                  </a:cubicBezTo>
                  <a:cubicBezTo>
                    <a:pt x="163" y="1019"/>
                    <a:pt x="163" y="815"/>
                    <a:pt x="163" y="408"/>
                  </a:cubicBezTo>
                  <a:cubicBezTo>
                    <a:pt x="-203" y="204"/>
                    <a:pt x="163" y="204"/>
                    <a:pt x="163" y="0"/>
                  </a:cubicBezTo>
                  <a:close/>
                </a:path>
              </a:pathLst>
            </a:custGeom>
            <a:solidFill>
              <a:srgbClr val="262626"/>
            </a:solid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Quattrocento Sans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362" name="Google Shape;362;p2"/>
            <p:cNvSpPr/>
            <p:nvPr/>
          </p:nvSpPr>
          <p:spPr>
            <a:xfrm flipH="1">
              <a:off x="1020329" y="1966923"/>
              <a:ext cx="453667" cy="116044"/>
            </a:xfrm>
            <a:custGeom>
              <a:avLst/>
              <a:gdLst/>
              <a:ahLst/>
              <a:cxnLst/>
              <a:rect l="l" t="t" r="r" b="b"/>
              <a:pathLst>
                <a:path w="21513" h="21600" extrusionOk="0">
                  <a:moveTo>
                    <a:pt x="21451" y="7589"/>
                  </a:moveTo>
                  <a:cubicBezTo>
                    <a:pt x="21600" y="9924"/>
                    <a:pt x="21451" y="11676"/>
                    <a:pt x="21302" y="13427"/>
                  </a:cubicBezTo>
                  <a:cubicBezTo>
                    <a:pt x="21153" y="15762"/>
                    <a:pt x="20855" y="16930"/>
                    <a:pt x="20557" y="18681"/>
                  </a:cubicBezTo>
                  <a:cubicBezTo>
                    <a:pt x="20408" y="18097"/>
                    <a:pt x="20408" y="18097"/>
                    <a:pt x="20259" y="18097"/>
                  </a:cubicBezTo>
                  <a:cubicBezTo>
                    <a:pt x="19514" y="18681"/>
                    <a:pt x="18919" y="18681"/>
                    <a:pt x="18174" y="19265"/>
                  </a:cubicBezTo>
                  <a:cubicBezTo>
                    <a:pt x="17727" y="19265"/>
                    <a:pt x="17131" y="19265"/>
                    <a:pt x="16684" y="19849"/>
                  </a:cubicBezTo>
                  <a:cubicBezTo>
                    <a:pt x="16237" y="19849"/>
                    <a:pt x="15939" y="19849"/>
                    <a:pt x="15492" y="19849"/>
                  </a:cubicBezTo>
                  <a:cubicBezTo>
                    <a:pt x="15343" y="19849"/>
                    <a:pt x="15194" y="19849"/>
                    <a:pt x="15046" y="20432"/>
                  </a:cubicBezTo>
                  <a:cubicBezTo>
                    <a:pt x="14748" y="21016"/>
                    <a:pt x="14301" y="20432"/>
                    <a:pt x="14003" y="20432"/>
                  </a:cubicBezTo>
                  <a:cubicBezTo>
                    <a:pt x="13556" y="20432"/>
                    <a:pt x="13109" y="20432"/>
                    <a:pt x="12811" y="21016"/>
                  </a:cubicBezTo>
                  <a:cubicBezTo>
                    <a:pt x="12364" y="21016"/>
                    <a:pt x="12066" y="21016"/>
                    <a:pt x="11619" y="21016"/>
                  </a:cubicBezTo>
                  <a:cubicBezTo>
                    <a:pt x="11172" y="21016"/>
                    <a:pt x="10577" y="21016"/>
                    <a:pt x="9981" y="21016"/>
                  </a:cubicBezTo>
                  <a:cubicBezTo>
                    <a:pt x="9832" y="21016"/>
                    <a:pt x="9534" y="21600"/>
                    <a:pt x="9385" y="21600"/>
                  </a:cubicBezTo>
                  <a:cubicBezTo>
                    <a:pt x="9087" y="21600"/>
                    <a:pt x="8938" y="21600"/>
                    <a:pt x="8640" y="21600"/>
                  </a:cubicBezTo>
                  <a:cubicBezTo>
                    <a:pt x="8491" y="21016"/>
                    <a:pt x="8342" y="21016"/>
                    <a:pt x="8193" y="21016"/>
                  </a:cubicBezTo>
                  <a:cubicBezTo>
                    <a:pt x="7448" y="21016"/>
                    <a:pt x="6703" y="21016"/>
                    <a:pt x="5959" y="21016"/>
                  </a:cubicBezTo>
                  <a:cubicBezTo>
                    <a:pt x="4618" y="21016"/>
                    <a:pt x="3426" y="21016"/>
                    <a:pt x="2234" y="21016"/>
                  </a:cubicBezTo>
                  <a:cubicBezTo>
                    <a:pt x="1788" y="21016"/>
                    <a:pt x="1490" y="21016"/>
                    <a:pt x="1192" y="19265"/>
                  </a:cubicBezTo>
                  <a:cubicBezTo>
                    <a:pt x="894" y="18097"/>
                    <a:pt x="745" y="16930"/>
                    <a:pt x="447" y="15762"/>
                  </a:cubicBezTo>
                  <a:cubicBezTo>
                    <a:pt x="149" y="14011"/>
                    <a:pt x="0" y="12259"/>
                    <a:pt x="0" y="10508"/>
                  </a:cubicBezTo>
                  <a:cubicBezTo>
                    <a:pt x="149" y="7589"/>
                    <a:pt x="149" y="5254"/>
                    <a:pt x="149" y="2335"/>
                  </a:cubicBezTo>
                  <a:cubicBezTo>
                    <a:pt x="0" y="1168"/>
                    <a:pt x="149" y="584"/>
                    <a:pt x="298" y="0"/>
                  </a:cubicBezTo>
                  <a:cubicBezTo>
                    <a:pt x="298" y="2335"/>
                    <a:pt x="447" y="4670"/>
                    <a:pt x="596" y="7005"/>
                  </a:cubicBezTo>
                  <a:cubicBezTo>
                    <a:pt x="745" y="11092"/>
                    <a:pt x="1341" y="13427"/>
                    <a:pt x="2681" y="14595"/>
                  </a:cubicBezTo>
                  <a:cubicBezTo>
                    <a:pt x="3426" y="15178"/>
                    <a:pt x="4171" y="15178"/>
                    <a:pt x="4916" y="15178"/>
                  </a:cubicBezTo>
                  <a:cubicBezTo>
                    <a:pt x="5959" y="15178"/>
                    <a:pt x="7001" y="15178"/>
                    <a:pt x="8044" y="15178"/>
                  </a:cubicBezTo>
                  <a:cubicBezTo>
                    <a:pt x="8640" y="15178"/>
                    <a:pt x="9236" y="15178"/>
                    <a:pt x="9683" y="14595"/>
                  </a:cubicBezTo>
                  <a:cubicBezTo>
                    <a:pt x="9832" y="14595"/>
                    <a:pt x="9832" y="14595"/>
                    <a:pt x="9981" y="14595"/>
                  </a:cubicBezTo>
                  <a:cubicBezTo>
                    <a:pt x="10726" y="14595"/>
                    <a:pt x="11619" y="14011"/>
                    <a:pt x="12364" y="13427"/>
                  </a:cubicBezTo>
                  <a:cubicBezTo>
                    <a:pt x="12960" y="12843"/>
                    <a:pt x="13556" y="13427"/>
                    <a:pt x="14152" y="12843"/>
                  </a:cubicBezTo>
                  <a:cubicBezTo>
                    <a:pt x="14599" y="12259"/>
                    <a:pt x="15194" y="12259"/>
                    <a:pt x="15641" y="12259"/>
                  </a:cubicBezTo>
                  <a:cubicBezTo>
                    <a:pt x="15939" y="12259"/>
                    <a:pt x="16088" y="12259"/>
                    <a:pt x="16237" y="12259"/>
                  </a:cubicBezTo>
                  <a:cubicBezTo>
                    <a:pt x="16386" y="12843"/>
                    <a:pt x="16386" y="13427"/>
                    <a:pt x="16535" y="13427"/>
                  </a:cubicBezTo>
                  <a:cubicBezTo>
                    <a:pt x="16684" y="14595"/>
                    <a:pt x="16833" y="15178"/>
                    <a:pt x="17131" y="15762"/>
                  </a:cubicBezTo>
                  <a:cubicBezTo>
                    <a:pt x="17727" y="16346"/>
                    <a:pt x="18174" y="16346"/>
                    <a:pt x="18621" y="16346"/>
                  </a:cubicBezTo>
                  <a:cubicBezTo>
                    <a:pt x="18919" y="16346"/>
                    <a:pt x="19217" y="15762"/>
                    <a:pt x="19514" y="15762"/>
                  </a:cubicBezTo>
                  <a:cubicBezTo>
                    <a:pt x="20110" y="14595"/>
                    <a:pt x="20259" y="13427"/>
                    <a:pt x="20408" y="11676"/>
                  </a:cubicBezTo>
                  <a:cubicBezTo>
                    <a:pt x="20408" y="11092"/>
                    <a:pt x="20408" y="9924"/>
                    <a:pt x="20557" y="9341"/>
                  </a:cubicBezTo>
                  <a:cubicBezTo>
                    <a:pt x="20855" y="8757"/>
                    <a:pt x="21153" y="8757"/>
                    <a:pt x="21451" y="7589"/>
                  </a:cubicBezTo>
                  <a:close/>
                </a:path>
              </a:pathLst>
            </a:custGeom>
            <a:solidFill>
              <a:srgbClr val="DEBB97"/>
            </a:solid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Quattrocento Sans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363" name="Google Shape;363;p2"/>
            <p:cNvSpPr/>
            <p:nvPr/>
          </p:nvSpPr>
          <p:spPr>
            <a:xfrm flipH="1">
              <a:off x="1043399" y="1957333"/>
              <a:ext cx="87448" cy="71930"/>
            </a:xfrm>
            <a:custGeom>
              <a:avLst/>
              <a:gdLst/>
              <a:ahLst/>
              <a:cxnLst/>
              <a:rect l="l" t="t" r="r" b="b"/>
              <a:pathLst>
                <a:path w="21407" h="21600" extrusionOk="0">
                  <a:moveTo>
                    <a:pt x="578" y="21600"/>
                  </a:moveTo>
                  <a:cubicBezTo>
                    <a:pt x="-193" y="15965"/>
                    <a:pt x="-193" y="11270"/>
                    <a:pt x="578" y="5635"/>
                  </a:cubicBezTo>
                  <a:cubicBezTo>
                    <a:pt x="578" y="2817"/>
                    <a:pt x="2121" y="1878"/>
                    <a:pt x="3664" y="939"/>
                  </a:cubicBezTo>
                  <a:cubicBezTo>
                    <a:pt x="4436" y="0"/>
                    <a:pt x="5978" y="0"/>
                    <a:pt x="6750" y="0"/>
                  </a:cubicBezTo>
                  <a:cubicBezTo>
                    <a:pt x="7521" y="0"/>
                    <a:pt x="9064" y="939"/>
                    <a:pt x="9836" y="939"/>
                  </a:cubicBezTo>
                  <a:cubicBezTo>
                    <a:pt x="12150" y="1878"/>
                    <a:pt x="15236" y="2817"/>
                    <a:pt x="16778" y="5635"/>
                  </a:cubicBezTo>
                  <a:cubicBezTo>
                    <a:pt x="19093" y="9391"/>
                    <a:pt x="21407" y="13148"/>
                    <a:pt x="21407" y="17843"/>
                  </a:cubicBezTo>
                  <a:cubicBezTo>
                    <a:pt x="18321" y="19722"/>
                    <a:pt x="12921" y="20661"/>
                    <a:pt x="9836" y="20661"/>
                  </a:cubicBezTo>
                  <a:cubicBezTo>
                    <a:pt x="9064" y="20661"/>
                    <a:pt x="7521" y="20661"/>
                    <a:pt x="6750" y="20661"/>
                  </a:cubicBezTo>
                  <a:cubicBezTo>
                    <a:pt x="4436" y="21600"/>
                    <a:pt x="2893" y="21600"/>
                    <a:pt x="578" y="21600"/>
                  </a:cubicBezTo>
                  <a:close/>
                </a:path>
              </a:pathLst>
            </a:custGeom>
            <a:solidFill>
              <a:srgbClr val="FADFC1"/>
            </a:solid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Quattrocento Sans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364" name="Google Shape;364;p2"/>
            <p:cNvSpPr/>
            <p:nvPr/>
          </p:nvSpPr>
          <p:spPr>
            <a:xfrm flipH="1">
              <a:off x="1040521" y="2016791"/>
              <a:ext cx="103577" cy="37405"/>
            </a:xfrm>
            <a:custGeom>
              <a:avLst/>
              <a:gdLst/>
              <a:ahLst/>
              <a:cxnLst/>
              <a:rect l="l" t="t" r="r" b="b"/>
              <a:pathLst>
                <a:path w="21600" h="21600" extrusionOk="0">
                  <a:moveTo>
                    <a:pt x="3273" y="7200"/>
                  </a:moveTo>
                  <a:cubicBezTo>
                    <a:pt x="5236" y="7200"/>
                    <a:pt x="6545" y="7200"/>
                    <a:pt x="8509" y="5400"/>
                  </a:cubicBezTo>
                  <a:cubicBezTo>
                    <a:pt x="9164" y="5400"/>
                    <a:pt x="10473" y="5400"/>
                    <a:pt x="11127" y="5400"/>
                  </a:cubicBezTo>
                  <a:cubicBezTo>
                    <a:pt x="13745" y="5400"/>
                    <a:pt x="18327" y="3600"/>
                    <a:pt x="20945" y="0"/>
                  </a:cubicBezTo>
                  <a:cubicBezTo>
                    <a:pt x="20945" y="0"/>
                    <a:pt x="20945" y="0"/>
                    <a:pt x="21600" y="0"/>
                  </a:cubicBezTo>
                  <a:cubicBezTo>
                    <a:pt x="20945" y="1800"/>
                    <a:pt x="20945" y="5400"/>
                    <a:pt x="20945" y="7200"/>
                  </a:cubicBezTo>
                  <a:cubicBezTo>
                    <a:pt x="20291" y="12600"/>
                    <a:pt x="19636" y="16200"/>
                    <a:pt x="17018" y="19800"/>
                  </a:cubicBezTo>
                  <a:cubicBezTo>
                    <a:pt x="15709" y="19800"/>
                    <a:pt x="14400" y="21600"/>
                    <a:pt x="13091" y="21600"/>
                  </a:cubicBezTo>
                  <a:cubicBezTo>
                    <a:pt x="11127" y="21600"/>
                    <a:pt x="9164" y="21600"/>
                    <a:pt x="6545" y="19800"/>
                  </a:cubicBezTo>
                  <a:cubicBezTo>
                    <a:pt x="5236" y="18000"/>
                    <a:pt x="4582" y="16200"/>
                    <a:pt x="3927" y="12600"/>
                  </a:cubicBezTo>
                  <a:cubicBezTo>
                    <a:pt x="3273" y="12600"/>
                    <a:pt x="3273" y="10800"/>
                    <a:pt x="2618" y="9000"/>
                  </a:cubicBezTo>
                  <a:cubicBezTo>
                    <a:pt x="1964" y="9000"/>
                    <a:pt x="1309" y="9000"/>
                    <a:pt x="0" y="9000"/>
                  </a:cubicBezTo>
                  <a:cubicBezTo>
                    <a:pt x="655" y="5400"/>
                    <a:pt x="1964" y="7200"/>
                    <a:pt x="3273" y="7200"/>
                  </a:cubicBezTo>
                  <a:close/>
                </a:path>
              </a:pathLst>
            </a:custGeom>
            <a:solidFill>
              <a:srgbClr val="DCC4AA"/>
            </a:solid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Quattrocento Sans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365" name="Google Shape;365;p2"/>
            <p:cNvSpPr/>
            <p:nvPr/>
          </p:nvSpPr>
          <p:spPr>
            <a:xfrm flipH="1">
              <a:off x="1181495" y="1894039"/>
              <a:ext cx="34528" cy="34528"/>
            </a:xfrm>
            <a:custGeom>
              <a:avLst/>
              <a:gdLst/>
              <a:ahLst/>
              <a:cxnLst/>
              <a:rect l="l" t="t" r="r" b="b"/>
              <a:pathLst>
                <a:path w="21600" h="21600" extrusionOk="0">
                  <a:moveTo>
                    <a:pt x="0" y="21600"/>
                  </a:moveTo>
                  <a:cubicBezTo>
                    <a:pt x="0" y="13745"/>
                    <a:pt x="0" y="7855"/>
                    <a:pt x="0" y="0"/>
                  </a:cubicBezTo>
                  <a:cubicBezTo>
                    <a:pt x="7855" y="5891"/>
                    <a:pt x="13745" y="13745"/>
                    <a:pt x="21600" y="19636"/>
                  </a:cubicBezTo>
                  <a:cubicBezTo>
                    <a:pt x="21600" y="21600"/>
                    <a:pt x="21600" y="21600"/>
                    <a:pt x="21600" y="21600"/>
                  </a:cubicBezTo>
                  <a:cubicBezTo>
                    <a:pt x="21600" y="21600"/>
                    <a:pt x="21600" y="21600"/>
                    <a:pt x="19636" y="21600"/>
                  </a:cubicBezTo>
                  <a:cubicBezTo>
                    <a:pt x="13745" y="21600"/>
                    <a:pt x="7855" y="21600"/>
                    <a:pt x="0" y="21600"/>
                  </a:cubicBezTo>
                  <a:close/>
                </a:path>
              </a:pathLst>
            </a:custGeom>
            <a:solidFill>
              <a:srgbClr val="A2A4A3"/>
            </a:solid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Quattrocento Sans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366" name="Google Shape;366;p2"/>
            <p:cNvSpPr/>
            <p:nvPr/>
          </p:nvSpPr>
          <p:spPr>
            <a:xfrm flipH="1">
              <a:off x="888999" y="2195166"/>
              <a:ext cx="447898" cy="135224"/>
            </a:xfrm>
            <a:custGeom>
              <a:avLst/>
              <a:gdLst/>
              <a:ahLst/>
              <a:cxnLst/>
              <a:rect l="l" t="t" r="r" b="b"/>
              <a:pathLst>
                <a:path w="21512" h="21600" extrusionOk="0">
                  <a:moveTo>
                    <a:pt x="20455" y="3014"/>
                  </a:moveTo>
                  <a:cubicBezTo>
                    <a:pt x="20606" y="3516"/>
                    <a:pt x="20757" y="4019"/>
                    <a:pt x="21059" y="4521"/>
                  </a:cubicBezTo>
                  <a:cubicBezTo>
                    <a:pt x="21210" y="5526"/>
                    <a:pt x="21361" y="6028"/>
                    <a:pt x="21512" y="7033"/>
                  </a:cubicBezTo>
                  <a:cubicBezTo>
                    <a:pt x="21512" y="8037"/>
                    <a:pt x="21361" y="8540"/>
                    <a:pt x="21059" y="9042"/>
                  </a:cubicBezTo>
                  <a:cubicBezTo>
                    <a:pt x="20908" y="9544"/>
                    <a:pt x="20757" y="9544"/>
                    <a:pt x="20606" y="10047"/>
                  </a:cubicBezTo>
                  <a:cubicBezTo>
                    <a:pt x="20606" y="10047"/>
                    <a:pt x="20455" y="10047"/>
                    <a:pt x="20455" y="10047"/>
                  </a:cubicBezTo>
                  <a:cubicBezTo>
                    <a:pt x="20304" y="8540"/>
                    <a:pt x="20002" y="7033"/>
                    <a:pt x="19699" y="6028"/>
                  </a:cubicBezTo>
                  <a:cubicBezTo>
                    <a:pt x="19397" y="4521"/>
                    <a:pt x="19095" y="4019"/>
                    <a:pt x="18642" y="3516"/>
                  </a:cubicBezTo>
                  <a:cubicBezTo>
                    <a:pt x="18340" y="3014"/>
                    <a:pt x="18038" y="2512"/>
                    <a:pt x="17585" y="3014"/>
                  </a:cubicBezTo>
                  <a:cubicBezTo>
                    <a:pt x="17434" y="3014"/>
                    <a:pt x="17132" y="3516"/>
                    <a:pt x="16829" y="3516"/>
                  </a:cubicBezTo>
                  <a:cubicBezTo>
                    <a:pt x="16527" y="3014"/>
                    <a:pt x="16376" y="3516"/>
                    <a:pt x="16225" y="4521"/>
                  </a:cubicBezTo>
                  <a:cubicBezTo>
                    <a:pt x="15772" y="5526"/>
                    <a:pt x="15772" y="7033"/>
                    <a:pt x="15923" y="8540"/>
                  </a:cubicBezTo>
                  <a:cubicBezTo>
                    <a:pt x="15923" y="9544"/>
                    <a:pt x="16074" y="10549"/>
                    <a:pt x="16225" y="12056"/>
                  </a:cubicBezTo>
                  <a:cubicBezTo>
                    <a:pt x="16225" y="13060"/>
                    <a:pt x="16376" y="14065"/>
                    <a:pt x="16527" y="15572"/>
                  </a:cubicBezTo>
                  <a:cubicBezTo>
                    <a:pt x="16527" y="15572"/>
                    <a:pt x="16376" y="15572"/>
                    <a:pt x="16376" y="16074"/>
                  </a:cubicBezTo>
                  <a:cubicBezTo>
                    <a:pt x="16225" y="16074"/>
                    <a:pt x="15923" y="16074"/>
                    <a:pt x="15772" y="16074"/>
                  </a:cubicBezTo>
                  <a:cubicBezTo>
                    <a:pt x="14564" y="17079"/>
                    <a:pt x="13506" y="18084"/>
                    <a:pt x="12298" y="18586"/>
                  </a:cubicBezTo>
                  <a:cubicBezTo>
                    <a:pt x="11845" y="19088"/>
                    <a:pt x="11392" y="19088"/>
                    <a:pt x="10788" y="19088"/>
                  </a:cubicBezTo>
                  <a:cubicBezTo>
                    <a:pt x="10334" y="19591"/>
                    <a:pt x="9881" y="19591"/>
                    <a:pt x="9277" y="20093"/>
                  </a:cubicBezTo>
                  <a:cubicBezTo>
                    <a:pt x="8975" y="20093"/>
                    <a:pt x="8522" y="20595"/>
                    <a:pt x="8069" y="20595"/>
                  </a:cubicBezTo>
                  <a:cubicBezTo>
                    <a:pt x="7464" y="21098"/>
                    <a:pt x="6860" y="21098"/>
                    <a:pt x="6256" y="21600"/>
                  </a:cubicBezTo>
                  <a:cubicBezTo>
                    <a:pt x="6105" y="21600"/>
                    <a:pt x="5954" y="21600"/>
                    <a:pt x="5954" y="21600"/>
                  </a:cubicBezTo>
                  <a:cubicBezTo>
                    <a:pt x="4897" y="21600"/>
                    <a:pt x="3990" y="21600"/>
                    <a:pt x="2933" y="21600"/>
                  </a:cubicBezTo>
                  <a:cubicBezTo>
                    <a:pt x="2480" y="21600"/>
                    <a:pt x="2027" y="21098"/>
                    <a:pt x="1422" y="20595"/>
                  </a:cubicBezTo>
                  <a:cubicBezTo>
                    <a:pt x="969" y="20093"/>
                    <a:pt x="667" y="19088"/>
                    <a:pt x="365" y="17079"/>
                  </a:cubicBezTo>
                  <a:cubicBezTo>
                    <a:pt x="365" y="16577"/>
                    <a:pt x="214" y="16074"/>
                    <a:pt x="214" y="16074"/>
                  </a:cubicBezTo>
                  <a:cubicBezTo>
                    <a:pt x="214" y="15572"/>
                    <a:pt x="63" y="15070"/>
                    <a:pt x="63" y="15070"/>
                  </a:cubicBezTo>
                  <a:cubicBezTo>
                    <a:pt x="-88" y="14065"/>
                    <a:pt x="63" y="13060"/>
                    <a:pt x="214" y="12056"/>
                  </a:cubicBezTo>
                  <a:cubicBezTo>
                    <a:pt x="667" y="11051"/>
                    <a:pt x="969" y="10047"/>
                    <a:pt x="1574" y="9042"/>
                  </a:cubicBezTo>
                  <a:cubicBezTo>
                    <a:pt x="2178" y="8037"/>
                    <a:pt x="2782" y="6530"/>
                    <a:pt x="3537" y="6028"/>
                  </a:cubicBezTo>
                  <a:cubicBezTo>
                    <a:pt x="3839" y="6028"/>
                    <a:pt x="4141" y="6028"/>
                    <a:pt x="4292" y="5526"/>
                  </a:cubicBezTo>
                  <a:cubicBezTo>
                    <a:pt x="4595" y="5526"/>
                    <a:pt x="4746" y="6028"/>
                    <a:pt x="5048" y="5526"/>
                  </a:cubicBezTo>
                  <a:cubicBezTo>
                    <a:pt x="5350" y="5023"/>
                    <a:pt x="5803" y="5023"/>
                    <a:pt x="6256" y="5023"/>
                  </a:cubicBezTo>
                  <a:cubicBezTo>
                    <a:pt x="6407" y="5023"/>
                    <a:pt x="6407" y="5023"/>
                    <a:pt x="6558" y="5023"/>
                  </a:cubicBezTo>
                  <a:cubicBezTo>
                    <a:pt x="6860" y="4521"/>
                    <a:pt x="7162" y="4521"/>
                    <a:pt x="7464" y="4521"/>
                  </a:cubicBezTo>
                  <a:cubicBezTo>
                    <a:pt x="7615" y="4521"/>
                    <a:pt x="7767" y="4521"/>
                    <a:pt x="7918" y="4521"/>
                  </a:cubicBezTo>
                  <a:cubicBezTo>
                    <a:pt x="8824" y="4019"/>
                    <a:pt x="9730" y="3516"/>
                    <a:pt x="10485" y="3516"/>
                  </a:cubicBezTo>
                  <a:cubicBezTo>
                    <a:pt x="11543" y="3014"/>
                    <a:pt x="12600" y="2512"/>
                    <a:pt x="13657" y="2009"/>
                  </a:cubicBezTo>
                  <a:cubicBezTo>
                    <a:pt x="14413" y="1507"/>
                    <a:pt x="15168" y="1005"/>
                    <a:pt x="15923" y="502"/>
                  </a:cubicBezTo>
                  <a:cubicBezTo>
                    <a:pt x="16376" y="0"/>
                    <a:pt x="16829" y="0"/>
                    <a:pt x="17283" y="0"/>
                  </a:cubicBezTo>
                  <a:cubicBezTo>
                    <a:pt x="18491" y="0"/>
                    <a:pt x="19548" y="502"/>
                    <a:pt x="20455" y="3014"/>
                  </a:cubicBezTo>
                  <a:close/>
                </a:path>
              </a:pathLst>
            </a:custGeom>
            <a:solidFill>
              <a:srgbClr val="FCD5AC"/>
            </a:solid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Quattrocento Sans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367" name="Google Shape;367;p2"/>
            <p:cNvSpPr/>
            <p:nvPr/>
          </p:nvSpPr>
          <p:spPr>
            <a:xfrm flipH="1">
              <a:off x="955170" y="2120364"/>
              <a:ext cx="452654" cy="118920"/>
            </a:xfrm>
            <a:custGeom>
              <a:avLst/>
              <a:gdLst/>
              <a:ahLst/>
              <a:cxnLst/>
              <a:rect l="l" t="t" r="r" b="b"/>
              <a:pathLst>
                <a:path w="21600" h="21600" extrusionOk="0">
                  <a:moveTo>
                    <a:pt x="20550" y="13642"/>
                  </a:moveTo>
                  <a:cubicBezTo>
                    <a:pt x="20100" y="13642"/>
                    <a:pt x="19650" y="13642"/>
                    <a:pt x="19200" y="14211"/>
                  </a:cubicBezTo>
                  <a:cubicBezTo>
                    <a:pt x="18450" y="14779"/>
                    <a:pt x="17700" y="15347"/>
                    <a:pt x="16950" y="15916"/>
                  </a:cubicBezTo>
                  <a:cubicBezTo>
                    <a:pt x="15900" y="16484"/>
                    <a:pt x="14850" y="17053"/>
                    <a:pt x="13800" y="17621"/>
                  </a:cubicBezTo>
                  <a:cubicBezTo>
                    <a:pt x="13050" y="17621"/>
                    <a:pt x="12150" y="18189"/>
                    <a:pt x="11250" y="18758"/>
                  </a:cubicBezTo>
                  <a:cubicBezTo>
                    <a:pt x="11100" y="18758"/>
                    <a:pt x="10950" y="18758"/>
                    <a:pt x="10800" y="18758"/>
                  </a:cubicBezTo>
                  <a:cubicBezTo>
                    <a:pt x="10500" y="18758"/>
                    <a:pt x="10200" y="18758"/>
                    <a:pt x="9900" y="19326"/>
                  </a:cubicBezTo>
                  <a:cubicBezTo>
                    <a:pt x="9750" y="19326"/>
                    <a:pt x="9750" y="19326"/>
                    <a:pt x="9600" y="19326"/>
                  </a:cubicBezTo>
                  <a:cubicBezTo>
                    <a:pt x="9150" y="19326"/>
                    <a:pt x="8700" y="19326"/>
                    <a:pt x="8400" y="19895"/>
                  </a:cubicBezTo>
                  <a:cubicBezTo>
                    <a:pt x="8100" y="20463"/>
                    <a:pt x="7950" y="19895"/>
                    <a:pt x="7650" y="19895"/>
                  </a:cubicBezTo>
                  <a:cubicBezTo>
                    <a:pt x="7800" y="19895"/>
                    <a:pt x="7950" y="19326"/>
                    <a:pt x="8100" y="19326"/>
                  </a:cubicBezTo>
                  <a:cubicBezTo>
                    <a:pt x="7650" y="18758"/>
                    <a:pt x="7200" y="19326"/>
                    <a:pt x="6900" y="19326"/>
                  </a:cubicBezTo>
                  <a:cubicBezTo>
                    <a:pt x="6150" y="19895"/>
                    <a:pt x="5550" y="20463"/>
                    <a:pt x="4800" y="20463"/>
                  </a:cubicBezTo>
                  <a:cubicBezTo>
                    <a:pt x="4800" y="20463"/>
                    <a:pt x="4800" y="20463"/>
                    <a:pt x="4800" y="20463"/>
                  </a:cubicBezTo>
                  <a:cubicBezTo>
                    <a:pt x="3900" y="21032"/>
                    <a:pt x="3000" y="21032"/>
                    <a:pt x="2100" y="21600"/>
                  </a:cubicBezTo>
                  <a:cubicBezTo>
                    <a:pt x="1950" y="21600"/>
                    <a:pt x="1650" y="21032"/>
                    <a:pt x="1650" y="20463"/>
                  </a:cubicBezTo>
                  <a:cubicBezTo>
                    <a:pt x="1200" y="19326"/>
                    <a:pt x="900" y="17621"/>
                    <a:pt x="450" y="16484"/>
                  </a:cubicBezTo>
                  <a:cubicBezTo>
                    <a:pt x="300" y="14779"/>
                    <a:pt x="150" y="13074"/>
                    <a:pt x="150" y="11937"/>
                  </a:cubicBezTo>
                  <a:cubicBezTo>
                    <a:pt x="0" y="9663"/>
                    <a:pt x="0" y="7958"/>
                    <a:pt x="0" y="5684"/>
                  </a:cubicBezTo>
                  <a:cubicBezTo>
                    <a:pt x="0" y="6253"/>
                    <a:pt x="150" y="6821"/>
                    <a:pt x="300" y="7389"/>
                  </a:cubicBezTo>
                  <a:cubicBezTo>
                    <a:pt x="450" y="9095"/>
                    <a:pt x="600" y="10232"/>
                    <a:pt x="900" y="11368"/>
                  </a:cubicBezTo>
                  <a:cubicBezTo>
                    <a:pt x="1050" y="12505"/>
                    <a:pt x="1350" y="13642"/>
                    <a:pt x="1650" y="14211"/>
                  </a:cubicBezTo>
                  <a:cubicBezTo>
                    <a:pt x="2400" y="14779"/>
                    <a:pt x="3150" y="14779"/>
                    <a:pt x="3750" y="15347"/>
                  </a:cubicBezTo>
                  <a:cubicBezTo>
                    <a:pt x="3750" y="15347"/>
                    <a:pt x="3900" y="15347"/>
                    <a:pt x="3900" y="15347"/>
                  </a:cubicBezTo>
                  <a:cubicBezTo>
                    <a:pt x="4500" y="14211"/>
                    <a:pt x="5100" y="14779"/>
                    <a:pt x="5850" y="14779"/>
                  </a:cubicBezTo>
                  <a:cubicBezTo>
                    <a:pt x="6000" y="14779"/>
                    <a:pt x="6300" y="14779"/>
                    <a:pt x="6450" y="14779"/>
                  </a:cubicBezTo>
                  <a:cubicBezTo>
                    <a:pt x="7050" y="14211"/>
                    <a:pt x="7650" y="14211"/>
                    <a:pt x="8250" y="13642"/>
                  </a:cubicBezTo>
                  <a:cubicBezTo>
                    <a:pt x="8700" y="13642"/>
                    <a:pt x="9150" y="13074"/>
                    <a:pt x="9600" y="13074"/>
                  </a:cubicBezTo>
                  <a:cubicBezTo>
                    <a:pt x="10050" y="12505"/>
                    <a:pt x="10500" y="12505"/>
                    <a:pt x="10950" y="12505"/>
                  </a:cubicBezTo>
                  <a:cubicBezTo>
                    <a:pt x="12450" y="11368"/>
                    <a:pt x="13950" y="9663"/>
                    <a:pt x="15450" y="8526"/>
                  </a:cubicBezTo>
                  <a:cubicBezTo>
                    <a:pt x="15750" y="8526"/>
                    <a:pt x="16050" y="8526"/>
                    <a:pt x="16350" y="7958"/>
                  </a:cubicBezTo>
                  <a:cubicBezTo>
                    <a:pt x="16350" y="8526"/>
                    <a:pt x="16500" y="8526"/>
                    <a:pt x="16500" y="9095"/>
                  </a:cubicBezTo>
                  <a:cubicBezTo>
                    <a:pt x="16650" y="11368"/>
                    <a:pt x="16950" y="11937"/>
                    <a:pt x="17550" y="11937"/>
                  </a:cubicBezTo>
                  <a:cubicBezTo>
                    <a:pt x="17700" y="11937"/>
                    <a:pt x="18000" y="11937"/>
                    <a:pt x="18150" y="11937"/>
                  </a:cubicBezTo>
                  <a:cubicBezTo>
                    <a:pt x="19050" y="11937"/>
                    <a:pt x="19800" y="10232"/>
                    <a:pt x="20250" y="7389"/>
                  </a:cubicBezTo>
                  <a:cubicBezTo>
                    <a:pt x="20400" y="7389"/>
                    <a:pt x="20400" y="6821"/>
                    <a:pt x="20400" y="6821"/>
                  </a:cubicBezTo>
                  <a:cubicBezTo>
                    <a:pt x="20400" y="5116"/>
                    <a:pt x="20400" y="3979"/>
                    <a:pt x="20250" y="2842"/>
                  </a:cubicBezTo>
                  <a:cubicBezTo>
                    <a:pt x="20400" y="2274"/>
                    <a:pt x="20700" y="1705"/>
                    <a:pt x="20850" y="1137"/>
                  </a:cubicBezTo>
                  <a:cubicBezTo>
                    <a:pt x="21000" y="568"/>
                    <a:pt x="21150" y="0"/>
                    <a:pt x="21300" y="0"/>
                  </a:cubicBezTo>
                  <a:cubicBezTo>
                    <a:pt x="21600" y="1705"/>
                    <a:pt x="21600" y="3979"/>
                    <a:pt x="21600" y="5684"/>
                  </a:cubicBezTo>
                  <a:cubicBezTo>
                    <a:pt x="21300" y="8526"/>
                    <a:pt x="21000" y="10800"/>
                    <a:pt x="20550" y="12505"/>
                  </a:cubicBezTo>
                  <a:cubicBezTo>
                    <a:pt x="20550" y="12505"/>
                    <a:pt x="20550" y="13074"/>
                    <a:pt x="20550" y="13642"/>
                  </a:cubicBezTo>
                  <a:close/>
                </a:path>
              </a:pathLst>
            </a:custGeom>
            <a:solidFill>
              <a:srgbClr val="DEBB97"/>
            </a:solid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Quattrocento Sans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368" name="Google Shape;368;p2"/>
            <p:cNvSpPr/>
            <p:nvPr/>
          </p:nvSpPr>
          <p:spPr>
            <a:xfrm flipH="1">
              <a:off x="908179" y="2258461"/>
              <a:ext cx="88233" cy="46995"/>
            </a:xfrm>
            <a:custGeom>
              <a:avLst/>
              <a:gdLst/>
              <a:ahLst/>
              <a:cxnLst/>
              <a:rect l="l" t="t" r="r" b="b"/>
              <a:pathLst>
                <a:path w="21600" h="21600" extrusionOk="0">
                  <a:moveTo>
                    <a:pt x="20829" y="0"/>
                  </a:moveTo>
                  <a:cubicBezTo>
                    <a:pt x="20829" y="0"/>
                    <a:pt x="21600" y="0"/>
                    <a:pt x="21600" y="0"/>
                  </a:cubicBezTo>
                  <a:cubicBezTo>
                    <a:pt x="21600" y="1440"/>
                    <a:pt x="21600" y="2880"/>
                    <a:pt x="21600" y="4320"/>
                  </a:cubicBezTo>
                  <a:cubicBezTo>
                    <a:pt x="21600" y="5760"/>
                    <a:pt x="21600" y="7200"/>
                    <a:pt x="20829" y="8640"/>
                  </a:cubicBezTo>
                  <a:cubicBezTo>
                    <a:pt x="19286" y="14400"/>
                    <a:pt x="16971" y="18720"/>
                    <a:pt x="13114" y="20160"/>
                  </a:cubicBezTo>
                  <a:cubicBezTo>
                    <a:pt x="10800" y="21600"/>
                    <a:pt x="8486" y="21600"/>
                    <a:pt x="6171" y="21600"/>
                  </a:cubicBezTo>
                  <a:cubicBezTo>
                    <a:pt x="4629" y="21600"/>
                    <a:pt x="3857" y="21600"/>
                    <a:pt x="3086" y="20160"/>
                  </a:cubicBezTo>
                  <a:cubicBezTo>
                    <a:pt x="2314" y="18720"/>
                    <a:pt x="1543" y="15840"/>
                    <a:pt x="0" y="17280"/>
                  </a:cubicBezTo>
                  <a:cubicBezTo>
                    <a:pt x="0" y="15840"/>
                    <a:pt x="771" y="15840"/>
                    <a:pt x="771" y="15840"/>
                  </a:cubicBezTo>
                  <a:cubicBezTo>
                    <a:pt x="1543" y="14400"/>
                    <a:pt x="2314" y="15840"/>
                    <a:pt x="3086" y="14400"/>
                  </a:cubicBezTo>
                  <a:cubicBezTo>
                    <a:pt x="6171" y="12960"/>
                    <a:pt x="10029" y="10080"/>
                    <a:pt x="13114" y="7200"/>
                  </a:cubicBezTo>
                  <a:cubicBezTo>
                    <a:pt x="16200" y="5760"/>
                    <a:pt x="18514" y="2880"/>
                    <a:pt x="20829" y="0"/>
                  </a:cubicBezTo>
                  <a:close/>
                </a:path>
              </a:pathLst>
            </a:custGeom>
            <a:solidFill>
              <a:srgbClr val="DCC4AA"/>
            </a:solid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Quattrocento Sans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369" name="Google Shape;369;p2"/>
            <p:cNvSpPr/>
            <p:nvPr/>
          </p:nvSpPr>
          <p:spPr>
            <a:xfrm flipH="1">
              <a:off x="908179" y="2152011"/>
              <a:ext cx="69053" cy="62338"/>
            </a:xfrm>
            <a:custGeom>
              <a:avLst/>
              <a:gdLst/>
              <a:ahLst/>
              <a:cxnLst/>
              <a:rect l="l" t="t" r="r" b="b"/>
              <a:pathLst>
                <a:path w="21600" h="21600" extrusionOk="0">
                  <a:moveTo>
                    <a:pt x="0" y="15120"/>
                  </a:moveTo>
                  <a:cubicBezTo>
                    <a:pt x="0" y="14040"/>
                    <a:pt x="0" y="12960"/>
                    <a:pt x="0" y="12960"/>
                  </a:cubicBezTo>
                  <a:cubicBezTo>
                    <a:pt x="2945" y="9720"/>
                    <a:pt x="4909" y="5400"/>
                    <a:pt x="6873" y="0"/>
                  </a:cubicBezTo>
                  <a:cubicBezTo>
                    <a:pt x="9818" y="4320"/>
                    <a:pt x="13745" y="7560"/>
                    <a:pt x="16691" y="10800"/>
                  </a:cubicBezTo>
                  <a:cubicBezTo>
                    <a:pt x="18655" y="12960"/>
                    <a:pt x="19636" y="15120"/>
                    <a:pt x="21600" y="17280"/>
                  </a:cubicBezTo>
                  <a:cubicBezTo>
                    <a:pt x="21600" y="18360"/>
                    <a:pt x="21600" y="20520"/>
                    <a:pt x="20618" y="21600"/>
                  </a:cubicBezTo>
                  <a:cubicBezTo>
                    <a:pt x="14727" y="16200"/>
                    <a:pt x="7855" y="15120"/>
                    <a:pt x="0" y="15120"/>
                  </a:cubicBezTo>
                  <a:close/>
                </a:path>
              </a:pathLst>
            </a:custGeom>
            <a:solidFill>
              <a:srgbClr val="262626"/>
            </a:solid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Quattrocento Sans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370" name="Google Shape;370;p2"/>
            <p:cNvSpPr/>
            <p:nvPr/>
          </p:nvSpPr>
          <p:spPr>
            <a:xfrm flipH="1">
              <a:off x="1296521" y="1126926"/>
              <a:ext cx="609982" cy="598332"/>
            </a:xfrm>
            <a:custGeom>
              <a:avLst/>
              <a:gdLst/>
              <a:ahLst/>
              <a:cxnLst/>
              <a:rect l="l" t="t" r="r" b="b"/>
              <a:pathLst>
                <a:path w="21400" h="21561" extrusionOk="0">
                  <a:moveTo>
                    <a:pt x="21133" y="19299"/>
                  </a:moveTo>
                  <a:cubicBezTo>
                    <a:pt x="21354" y="19525"/>
                    <a:pt x="21244" y="19638"/>
                    <a:pt x="21354" y="19865"/>
                  </a:cubicBezTo>
                  <a:cubicBezTo>
                    <a:pt x="21464" y="20204"/>
                    <a:pt x="21354" y="20543"/>
                    <a:pt x="21244" y="20882"/>
                  </a:cubicBezTo>
                  <a:cubicBezTo>
                    <a:pt x="21133" y="21335"/>
                    <a:pt x="20913" y="21561"/>
                    <a:pt x="20472" y="21561"/>
                  </a:cubicBezTo>
                  <a:cubicBezTo>
                    <a:pt x="20031" y="21561"/>
                    <a:pt x="19701" y="21561"/>
                    <a:pt x="19260" y="21448"/>
                  </a:cubicBezTo>
                  <a:cubicBezTo>
                    <a:pt x="18709" y="21222"/>
                    <a:pt x="18158" y="20882"/>
                    <a:pt x="17607" y="20656"/>
                  </a:cubicBezTo>
                  <a:cubicBezTo>
                    <a:pt x="16395" y="19978"/>
                    <a:pt x="15293" y="19073"/>
                    <a:pt x="14191" y="18281"/>
                  </a:cubicBezTo>
                  <a:cubicBezTo>
                    <a:pt x="13860" y="17942"/>
                    <a:pt x="13529" y="17716"/>
                    <a:pt x="13199" y="17377"/>
                  </a:cubicBezTo>
                  <a:cubicBezTo>
                    <a:pt x="13088" y="17264"/>
                    <a:pt x="12868" y="17151"/>
                    <a:pt x="12758" y="17037"/>
                  </a:cubicBezTo>
                  <a:cubicBezTo>
                    <a:pt x="12317" y="16698"/>
                    <a:pt x="11876" y="16246"/>
                    <a:pt x="11546" y="15907"/>
                  </a:cubicBezTo>
                  <a:cubicBezTo>
                    <a:pt x="11435" y="15907"/>
                    <a:pt x="11435" y="15907"/>
                    <a:pt x="11435" y="15907"/>
                  </a:cubicBezTo>
                  <a:cubicBezTo>
                    <a:pt x="10884" y="15454"/>
                    <a:pt x="10444" y="14889"/>
                    <a:pt x="9893" y="14436"/>
                  </a:cubicBezTo>
                  <a:cubicBezTo>
                    <a:pt x="8791" y="13306"/>
                    <a:pt x="7688" y="12175"/>
                    <a:pt x="6586" y="10931"/>
                  </a:cubicBezTo>
                  <a:cubicBezTo>
                    <a:pt x="6035" y="10365"/>
                    <a:pt x="5484" y="9913"/>
                    <a:pt x="5044" y="9234"/>
                  </a:cubicBezTo>
                  <a:cubicBezTo>
                    <a:pt x="4382" y="8556"/>
                    <a:pt x="3831" y="7764"/>
                    <a:pt x="3170" y="6973"/>
                  </a:cubicBezTo>
                  <a:cubicBezTo>
                    <a:pt x="2509" y="6068"/>
                    <a:pt x="1848" y="5163"/>
                    <a:pt x="1186" y="4145"/>
                  </a:cubicBezTo>
                  <a:cubicBezTo>
                    <a:pt x="856" y="3580"/>
                    <a:pt x="525" y="2901"/>
                    <a:pt x="195" y="2223"/>
                  </a:cubicBezTo>
                  <a:cubicBezTo>
                    <a:pt x="195" y="1997"/>
                    <a:pt x="84" y="1770"/>
                    <a:pt x="84" y="1544"/>
                  </a:cubicBezTo>
                  <a:cubicBezTo>
                    <a:pt x="-136" y="979"/>
                    <a:pt x="84" y="413"/>
                    <a:pt x="635" y="187"/>
                  </a:cubicBezTo>
                  <a:cubicBezTo>
                    <a:pt x="966" y="-39"/>
                    <a:pt x="1297" y="-39"/>
                    <a:pt x="1627" y="74"/>
                  </a:cubicBezTo>
                  <a:cubicBezTo>
                    <a:pt x="1958" y="187"/>
                    <a:pt x="1958" y="526"/>
                    <a:pt x="1737" y="640"/>
                  </a:cubicBezTo>
                  <a:cubicBezTo>
                    <a:pt x="1737" y="753"/>
                    <a:pt x="1627" y="753"/>
                    <a:pt x="1517" y="866"/>
                  </a:cubicBezTo>
                  <a:cubicBezTo>
                    <a:pt x="1517" y="866"/>
                    <a:pt x="1407" y="866"/>
                    <a:pt x="1297" y="866"/>
                  </a:cubicBezTo>
                  <a:cubicBezTo>
                    <a:pt x="966" y="1092"/>
                    <a:pt x="856" y="1205"/>
                    <a:pt x="966" y="1544"/>
                  </a:cubicBezTo>
                  <a:cubicBezTo>
                    <a:pt x="1076" y="1770"/>
                    <a:pt x="1186" y="2110"/>
                    <a:pt x="1297" y="2449"/>
                  </a:cubicBezTo>
                  <a:cubicBezTo>
                    <a:pt x="1737" y="3354"/>
                    <a:pt x="2288" y="4258"/>
                    <a:pt x="2950" y="5050"/>
                  </a:cubicBezTo>
                  <a:cubicBezTo>
                    <a:pt x="3060" y="5389"/>
                    <a:pt x="3280" y="5615"/>
                    <a:pt x="3501" y="5842"/>
                  </a:cubicBezTo>
                  <a:cubicBezTo>
                    <a:pt x="3721" y="6181"/>
                    <a:pt x="3942" y="6520"/>
                    <a:pt x="4162" y="6746"/>
                  </a:cubicBezTo>
                  <a:cubicBezTo>
                    <a:pt x="4603" y="7312"/>
                    <a:pt x="5044" y="7877"/>
                    <a:pt x="5484" y="8443"/>
                  </a:cubicBezTo>
                  <a:cubicBezTo>
                    <a:pt x="5815" y="8782"/>
                    <a:pt x="6146" y="9234"/>
                    <a:pt x="6476" y="9574"/>
                  </a:cubicBezTo>
                  <a:cubicBezTo>
                    <a:pt x="6917" y="10139"/>
                    <a:pt x="7468" y="10704"/>
                    <a:pt x="8019" y="11270"/>
                  </a:cubicBezTo>
                  <a:cubicBezTo>
                    <a:pt x="8680" y="12062"/>
                    <a:pt x="9342" y="12853"/>
                    <a:pt x="10113" y="13532"/>
                  </a:cubicBezTo>
                  <a:cubicBezTo>
                    <a:pt x="10664" y="13984"/>
                    <a:pt x="11215" y="14549"/>
                    <a:pt x="11766" y="15115"/>
                  </a:cubicBezTo>
                  <a:cubicBezTo>
                    <a:pt x="12317" y="15680"/>
                    <a:pt x="12978" y="16246"/>
                    <a:pt x="13640" y="16811"/>
                  </a:cubicBezTo>
                  <a:cubicBezTo>
                    <a:pt x="14411" y="17490"/>
                    <a:pt x="15293" y="18055"/>
                    <a:pt x="16174" y="18734"/>
                  </a:cubicBezTo>
                  <a:cubicBezTo>
                    <a:pt x="16946" y="19412"/>
                    <a:pt x="17937" y="20091"/>
                    <a:pt x="18929" y="20543"/>
                  </a:cubicBezTo>
                  <a:cubicBezTo>
                    <a:pt x="19150" y="20656"/>
                    <a:pt x="19480" y="20769"/>
                    <a:pt x="19811" y="20882"/>
                  </a:cubicBezTo>
                  <a:cubicBezTo>
                    <a:pt x="20252" y="20996"/>
                    <a:pt x="20582" y="20882"/>
                    <a:pt x="20913" y="20656"/>
                  </a:cubicBezTo>
                  <a:cubicBezTo>
                    <a:pt x="21023" y="20543"/>
                    <a:pt x="21133" y="20317"/>
                    <a:pt x="21133" y="20091"/>
                  </a:cubicBezTo>
                  <a:cubicBezTo>
                    <a:pt x="21133" y="19865"/>
                    <a:pt x="21133" y="19638"/>
                    <a:pt x="21133" y="1929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Quattrocento Sans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371" name="Google Shape;371;p2"/>
            <p:cNvSpPr/>
            <p:nvPr/>
          </p:nvSpPr>
          <p:spPr>
            <a:xfrm flipH="1">
              <a:off x="961884" y="2063782"/>
              <a:ext cx="446520" cy="140978"/>
            </a:xfrm>
            <a:custGeom>
              <a:avLst/>
              <a:gdLst/>
              <a:ahLst/>
              <a:cxnLst/>
              <a:rect l="l" t="t" r="r" b="b"/>
              <a:pathLst>
                <a:path w="21488" h="21600" extrusionOk="0">
                  <a:moveTo>
                    <a:pt x="21488" y="8640"/>
                  </a:moveTo>
                  <a:cubicBezTo>
                    <a:pt x="21337" y="8640"/>
                    <a:pt x="21186" y="9120"/>
                    <a:pt x="21035" y="9600"/>
                  </a:cubicBezTo>
                  <a:cubicBezTo>
                    <a:pt x="20884" y="10080"/>
                    <a:pt x="20582" y="10560"/>
                    <a:pt x="20431" y="11040"/>
                  </a:cubicBezTo>
                  <a:cubicBezTo>
                    <a:pt x="20431" y="11040"/>
                    <a:pt x="20431" y="11040"/>
                    <a:pt x="20431" y="11040"/>
                  </a:cubicBezTo>
                  <a:cubicBezTo>
                    <a:pt x="20280" y="8640"/>
                    <a:pt x="19675" y="7200"/>
                    <a:pt x="19222" y="5760"/>
                  </a:cubicBezTo>
                  <a:cubicBezTo>
                    <a:pt x="19071" y="5760"/>
                    <a:pt x="18920" y="5280"/>
                    <a:pt x="18769" y="4800"/>
                  </a:cubicBezTo>
                  <a:cubicBezTo>
                    <a:pt x="18165" y="4320"/>
                    <a:pt x="17561" y="4320"/>
                    <a:pt x="17108" y="4320"/>
                  </a:cubicBezTo>
                  <a:cubicBezTo>
                    <a:pt x="16503" y="4320"/>
                    <a:pt x="16050" y="5760"/>
                    <a:pt x="16050" y="7680"/>
                  </a:cubicBezTo>
                  <a:cubicBezTo>
                    <a:pt x="16050" y="10560"/>
                    <a:pt x="16201" y="12960"/>
                    <a:pt x="16503" y="15360"/>
                  </a:cubicBezTo>
                  <a:cubicBezTo>
                    <a:pt x="16503" y="15360"/>
                    <a:pt x="16503" y="15360"/>
                    <a:pt x="16503" y="15360"/>
                  </a:cubicBezTo>
                  <a:cubicBezTo>
                    <a:pt x="16201" y="15840"/>
                    <a:pt x="15899" y="15840"/>
                    <a:pt x="15597" y="15840"/>
                  </a:cubicBezTo>
                  <a:cubicBezTo>
                    <a:pt x="14087" y="16800"/>
                    <a:pt x="12576" y="18240"/>
                    <a:pt x="11066" y="19200"/>
                  </a:cubicBezTo>
                  <a:cubicBezTo>
                    <a:pt x="10612" y="19200"/>
                    <a:pt x="10159" y="19200"/>
                    <a:pt x="9706" y="19680"/>
                  </a:cubicBezTo>
                  <a:cubicBezTo>
                    <a:pt x="9253" y="19680"/>
                    <a:pt x="8800" y="20160"/>
                    <a:pt x="8347" y="20160"/>
                  </a:cubicBezTo>
                  <a:cubicBezTo>
                    <a:pt x="7743" y="20640"/>
                    <a:pt x="7138" y="20640"/>
                    <a:pt x="6534" y="21120"/>
                  </a:cubicBezTo>
                  <a:cubicBezTo>
                    <a:pt x="6383" y="21120"/>
                    <a:pt x="6081" y="21120"/>
                    <a:pt x="5930" y="21120"/>
                  </a:cubicBezTo>
                  <a:cubicBezTo>
                    <a:pt x="5175" y="21120"/>
                    <a:pt x="4571" y="20640"/>
                    <a:pt x="3966" y="21600"/>
                  </a:cubicBezTo>
                  <a:cubicBezTo>
                    <a:pt x="3966" y="21600"/>
                    <a:pt x="3815" y="21600"/>
                    <a:pt x="3815" y="21600"/>
                  </a:cubicBezTo>
                  <a:cubicBezTo>
                    <a:pt x="3211" y="21120"/>
                    <a:pt x="2456" y="21120"/>
                    <a:pt x="1701" y="20640"/>
                  </a:cubicBezTo>
                  <a:cubicBezTo>
                    <a:pt x="1398" y="20160"/>
                    <a:pt x="1096" y="19200"/>
                    <a:pt x="945" y="18240"/>
                  </a:cubicBezTo>
                  <a:cubicBezTo>
                    <a:pt x="643" y="17280"/>
                    <a:pt x="492" y="16320"/>
                    <a:pt x="341" y="14880"/>
                  </a:cubicBezTo>
                  <a:cubicBezTo>
                    <a:pt x="190" y="14400"/>
                    <a:pt x="39" y="13920"/>
                    <a:pt x="39" y="13440"/>
                  </a:cubicBezTo>
                  <a:cubicBezTo>
                    <a:pt x="39" y="13440"/>
                    <a:pt x="39" y="12960"/>
                    <a:pt x="39" y="12960"/>
                  </a:cubicBezTo>
                  <a:cubicBezTo>
                    <a:pt x="-112" y="10560"/>
                    <a:pt x="190" y="9120"/>
                    <a:pt x="643" y="8160"/>
                  </a:cubicBezTo>
                  <a:cubicBezTo>
                    <a:pt x="1096" y="6720"/>
                    <a:pt x="1701" y="5760"/>
                    <a:pt x="2154" y="5280"/>
                  </a:cubicBezTo>
                  <a:cubicBezTo>
                    <a:pt x="2607" y="4800"/>
                    <a:pt x="2909" y="4800"/>
                    <a:pt x="3211" y="4320"/>
                  </a:cubicBezTo>
                  <a:cubicBezTo>
                    <a:pt x="3513" y="4320"/>
                    <a:pt x="3966" y="3840"/>
                    <a:pt x="4268" y="3360"/>
                  </a:cubicBezTo>
                  <a:cubicBezTo>
                    <a:pt x="4722" y="3360"/>
                    <a:pt x="5175" y="2880"/>
                    <a:pt x="5628" y="2880"/>
                  </a:cubicBezTo>
                  <a:cubicBezTo>
                    <a:pt x="5930" y="2880"/>
                    <a:pt x="6081" y="2880"/>
                    <a:pt x="6383" y="2880"/>
                  </a:cubicBezTo>
                  <a:cubicBezTo>
                    <a:pt x="6534" y="2880"/>
                    <a:pt x="6836" y="2400"/>
                    <a:pt x="6987" y="2400"/>
                  </a:cubicBezTo>
                  <a:cubicBezTo>
                    <a:pt x="7591" y="2400"/>
                    <a:pt x="8196" y="2400"/>
                    <a:pt x="8649" y="2400"/>
                  </a:cubicBezTo>
                  <a:cubicBezTo>
                    <a:pt x="9102" y="2400"/>
                    <a:pt x="9404" y="2400"/>
                    <a:pt x="9857" y="2400"/>
                  </a:cubicBezTo>
                  <a:cubicBezTo>
                    <a:pt x="10159" y="1920"/>
                    <a:pt x="10612" y="1920"/>
                    <a:pt x="11066" y="1920"/>
                  </a:cubicBezTo>
                  <a:cubicBezTo>
                    <a:pt x="11368" y="1920"/>
                    <a:pt x="11821" y="2400"/>
                    <a:pt x="12123" y="1920"/>
                  </a:cubicBezTo>
                  <a:cubicBezTo>
                    <a:pt x="12274" y="1440"/>
                    <a:pt x="12425" y="1440"/>
                    <a:pt x="12576" y="1440"/>
                  </a:cubicBezTo>
                  <a:cubicBezTo>
                    <a:pt x="13029" y="1440"/>
                    <a:pt x="13331" y="1440"/>
                    <a:pt x="13785" y="1440"/>
                  </a:cubicBezTo>
                  <a:cubicBezTo>
                    <a:pt x="14238" y="960"/>
                    <a:pt x="14842" y="960"/>
                    <a:pt x="15295" y="960"/>
                  </a:cubicBezTo>
                  <a:cubicBezTo>
                    <a:pt x="16050" y="480"/>
                    <a:pt x="16654" y="480"/>
                    <a:pt x="17410" y="0"/>
                  </a:cubicBezTo>
                  <a:cubicBezTo>
                    <a:pt x="17561" y="0"/>
                    <a:pt x="17561" y="0"/>
                    <a:pt x="17712" y="480"/>
                  </a:cubicBezTo>
                  <a:cubicBezTo>
                    <a:pt x="17712" y="480"/>
                    <a:pt x="17712" y="480"/>
                    <a:pt x="17712" y="480"/>
                  </a:cubicBezTo>
                  <a:cubicBezTo>
                    <a:pt x="17561" y="480"/>
                    <a:pt x="17561" y="960"/>
                    <a:pt x="17712" y="960"/>
                  </a:cubicBezTo>
                  <a:cubicBezTo>
                    <a:pt x="17863" y="1440"/>
                    <a:pt x="18014" y="960"/>
                    <a:pt x="18165" y="960"/>
                  </a:cubicBezTo>
                  <a:cubicBezTo>
                    <a:pt x="19675" y="1440"/>
                    <a:pt x="20733" y="4320"/>
                    <a:pt x="21488" y="8640"/>
                  </a:cubicBezTo>
                  <a:close/>
                </a:path>
              </a:pathLst>
            </a:custGeom>
            <a:solidFill>
              <a:srgbClr val="FCD5AC"/>
            </a:solid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Quattrocento Sans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372" name="Google Shape;372;p2"/>
            <p:cNvSpPr/>
            <p:nvPr/>
          </p:nvSpPr>
          <p:spPr>
            <a:xfrm flipH="1">
              <a:off x="1291780" y="2079126"/>
              <a:ext cx="56586" cy="13430"/>
            </a:xfrm>
            <a:custGeom>
              <a:avLst/>
              <a:gdLst/>
              <a:ahLst/>
              <a:cxnLst/>
              <a:rect l="l" t="t" r="r" b="b"/>
              <a:pathLst>
                <a:path w="21600" h="21600" extrusionOk="0">
                  <a:moveTo>
                    <a:pt x="21600" y="5400"/>
                  </a:moveTo>
                  <a:cubicBezTo>
                    <a:pt x="18000" y="5400"/>
                    <a:pt x="14400" y="10800"/>
                    <a:pt x="10800" y="10800"/>
                  </a:cubicBezTo>
                  <a:cubicBezTo>
                    <a:pt x="8400" y="16200"/>
                    <a:pt x="4800" y="21600"/>
                    <a:pt x="2400" y="21600"/>
                  </a:cubicBezTo>
                  <a:cubicBezTo>
                    <a:pt x="1200" y="16200"/>
                    <a:pt x="0" y="10800"/>
                    <a:pt x="0" y="0"/>
                  </a:cubicBezTo>
                  <a:cubicBezTo>
                    <a:pt x="6000" y="0"/>
                    <a:pt x="12000" y="0"/>
                    <a:pt x="18000" y="0"/>
                  </a:cubicBezTo>
                  <a:cubicBezTo>
                    <a:pt x="19200" y="0"/>
                    <a:pt x="20400" y="0"/>
                    <a:pt x="21600" y="5400"/>
                  </a:cubicBezTo>
                  <a:close/>
                </a:path>
              </a:pathLst>
            </a:custGeom>
            <a:solidFill>
              <a:srgbClr val="97BAE4"/>
            </a:solid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Quattrocento Sans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373" name="Google Shape;373;p2"/>
            <p:cNvSpPr/>
            <p:nvPr/>
          </p:nvSpPr>
          <p:spPr>
            <a:xfrm flipH="1">
              <a:off x="911056" y="2213303"/>
              <a:ext cx="96553" cy="79686"/>
            </a:xfrm>
            <a:custGeom>
              <a:avLst/>
              <a:gdLst/>
              <a:ahLst/>
              <a:cxnLst/>
              <a:rect l="l" t="t" r="r" b="b"/>
              <a:pathLst>
                <a:path w="21320" h="21113" extrusionOk="0">
                  <a:moveTo>
                    <a:pt x="21320" y="11975"/>
                  </a:moveTo>
                  <a:cubicBezTo>
                    <a:pt x="19230" y="13636"/>
                    <a:pt x="17139" y="15298"/>
                    <a:pt x="14352" y="16128"/>
                  </a:cubicBezTo>
                  <a:cubicBezTo>
                    <a:pt x="11565" y="17790"/>
                    <a:pt x="8081" y="19451"/>
                    <a:pt x="5294" y="20282"/>
                  </a:cubicBezTo>
                  <a:cubicBezTo>
                    <a:pt x="4597" y="21113"/>
                    <a:pt x="3901" y="20282"/>
                    <a:pt x="3204" y="21113"/>
                  </a:cubicBezTo>
                  <a:cubicBezTo>
                    <a:pt x="2507" y="18621"/>
                    <a:pt x="1810" y="16959"/>
                    <a:pt x="1810" y="15298"/>
                  </a:cubicBezTo>
                  <a:cubicBezTo>
                    <a:pt x="1114" y="12805"/>
                    <a:pt x="417" y="11144"/>
                    <a:pt x="417" y="9482"/>
                  </a:cubicBezTo>
                  <a:cubicBezTo>
                    <a:pt x="-280" y="6990"/>
                    <a:pt x="-280" y="4498"/>
                    <a:pt x="1810" y="2836"/>
                  </a:cubicBezTo>
                  <a:cubicBezTo>
                    <a:pt x="2507" y="1175"/>
                    <a:pt x="3204" y="344"/>
                    <a:pt x="4597" y="1175"/>
                  </a:cubicBezTo>
                  <a:cubicBezTo>
                    <a:pt x="5991" y="1175"/>
                    <a:pt x="7385" y="344"/>
                    <a:pt x="8081" y="344"/>
                  </a:cubicBezTo>
                  <a:cubicBezTo>
                    <a:pt x="10172" y="-487"/>
                    <a:pt x="11565" y="344"/>
                    <a:pt x="12959" y="1175"/>
                  </a:cubicBezTo>
                  <a:cubicBezTo>
                    <a:pt x="15049" y="2005"/>
                    <a:pt x="16443" y="2836"/>
                    <a:pt x="17836" y="5328"/>
                  </a:cubicBezTo>
                  <a:cubicBezTo>
                    <a:pt x="19230" y="6990"/>
                    <a:pt x="20623" y="9482"/>
                    <a:pt x="21320" y="11975"/>
                  </a:cubicBezTo>
                  <a:close/>
                </a:path>
              </a:pathLst>
            </a:custGeom>
            <a:solidFill>
              <a:srgbClr val="FADFC1"/>
            </a:solid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Quattrocento Sans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374" name="Google Shape;374;p2"/>
            <p:cNvSpPr/>
            <p:nvPr/>
          </p:nvSpPr>
          <p:spPr>
            <a:xfrm flipH="1">
              <a:off x="980104" y="2135708"/>
              <a:ext cx="85356" cy="50831"/>
            </a:xfrm>
            <a:custGeom>
              <a:avLst/>
              <a:gdLst/>
              <a:ahLst/>
              <a:cxnLst/>
              <a:rect l="l" t="t" r="r" b="b"/>
              <a:pathLst>
                <a:path w="21600" h="21600" extrusionOk="0">
                  <a:moveTo>
                    <a:pt x="20800" y="0"/>
                  </a:moveTo>
                  <a:cubicBezTo>
                    <a:pt x="21600" y="2700"/>
                    <a:pt x="21600" y="5400"/>
                    <a:pt x="21600" y="9450"/>
                  </a:cubicBezTo>
                  <a:cubicBezTo>
                    <a:pt x="21600" y="9450"/>
                    <a:pt x="21600" y="10800"/>
                    <a:pt x="20800" y="10800"/>
                  </a:cubicBezTo>
                  <a:cubicBezTo>
                    <a:pt x="18400" y="17550"/>
                    <a:pt x="14400" y="21600"/>
                    <a:pt x="9600" y="21600"/>
                  </a:cubicBezTo>
                  <a:cubicBezTo>
                    <a:pt x="8800" y="21600"/>
                    <a:pt x="7200" y="21600"/>
                    <a:pt x="6400" y="21600"/>
                  </a:cubicBezTo>
                  <a:cubicBezTo>
                    <a:pt x="3200" y="21600"/>
                    <a:pt x="1600" y="20250"/>
                    <a:pt x="800" y="14850"/>
                  </a:cubicBezTo>
                  <a:cubicBezTo>
                    <a:pt x="800" y="13500"/>
                    <a:pt x="0" y="13500"/>
                    <a:pt x="0" y="12150"/>
                  </a:cubicBezTo>
                  <a:cubicBezTo>
                    <a:pt x="0" y="12150"/>
                    <a:pt x="0" y="12150"/>
                    <a:pt x="0" y="12150"/>
                  </a:cubicBezTo>
                  <a:cubicBezTo>
                    <a:pt x="800" y="12150"/>
                    <a:pt x="1600" y="12150"/>
                    <a:pt x="2400" y="10800"/>
                  </a:cubicBezTo>
                  <a:cubicBezTo>
                    <a:pt x="8800" y="9450"/>
                    <a:pt x="15200" y="5400"/>
                    <a:pt x="20800" y="0"/>
                  </a:cubicBezTo>
                  <a:close/>
                </a:path>
              </a:pathLst>
            </a:custGeom>
            <a:solidFill>
              <a:srgbClr val="DCC4AA"/>
            </a:solid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Quattrocento Sans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375" name="Google Shape;375;p2"/>
            <p:cNvSpPr/>
            <p:nvPr/>
          </p:nvSpPr>
          <p:spPr>
            <a:xfrm flipH="1">
              <a:off x="983941" y="2092552"/>
              <a:ext cx="91109" cy="71929"/>
            </a:xfrm>
            <a:custGeom>
              <a:avLst/>
              <a:gdLst/>
              <a:ahLst/>
              <a:cxnLst/>
              <a:rect l="l" t="t" r="r" b="b"/>
              <a:pathLst>
                <a:path w="21600" h="21600" extrusionOk="0">
                  <a:moveTo>
                    <a:pt x="21600" y="13148"/>
                  </a:moveTo>
                  <a:cubicBezTo>
                    <a:pt x="16386" y="16904"/>
                    <a:pt x="10428" y="19722"/>
                    <a:pt x="4469" y="20661"/>
                  </a:cubicBezTo>
                  <a:cubicBezTo>
                    <a:pt x="3724" y="21600"/>
                    <a:pt x="2979" y="21600"/>
                    <a:pt x="2234" y="21600"/>
                  </a:cubicBezTo>
                  <a:cubicBezTo>
                    <a:pt x="745" y="16904"/>
                    <a:pt x="0" y="12209"/>
                    <a:pt x="0" y="6574"/>
                  </a:cubicBezTo>
                  <a:cubicBezTo>
                    <a:pt x="0" y="2817"/>
                    <a:pt x="2234" y="0"/>
                    <a:pt x="5214" y="0"/>
                  </a:cubicBezTo>
                  <a:cubicBezTo>
                    <a:pt x="7448" y="0"/>
                    <a:pt x="10428" y="0"/>
                    <a:pt x="13407" y="939"/>
                  </a:cubicBezTo>
                  <a:cubicBezTo>
                    <a:pt x="14152" y="1878"/>
                    <a:pt x="14897" y="2817"/>
                    <a:pt x="15641" y="2817"/>
                  </a:cubicBezTo>
                  <a:cubicBezTo>
                    <a:pt x="17876" y="5635"/>
                    <a:pt x="20855" y="8452"/>
                    <a:pt x="21600" y="13148"/>
                  </a:cubicBezTo>
                  <a:close/>
                </a:path>
              </a:pathLst>
            </a:custGeom>
            <a:solidFill>
              <a:srgbClr val="FADFC1"/>
            </a:solid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Quattrocento Sans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</p:grpSp>
      <p:grpSp>
        <p:nvGrpSpPr>
          <p:cNvPr id="376" name="Google Shape;376;p2"/>
          <p:cNvGrpSpPr/>
          <p:nvPr/>
        </p:nvGrpSpPr>
        <p:grpSpPr>
          <a:xfrm>
            <a:off x="10370550" y="2861392"/>
            <a:ext cx="1821458" cy="3996611"/>
            <a:chOff x="0" y="0"/>
            <a:chExt cx="1821457" cy="3996610"/>
          </a:xfrm>
        </p:grpSpPr>
        <p:sp>
          <p:nvSpPr>
            <p:cNvPr id="377" name="Google Shape;377;p2"/>
            <p:cNvSpPr/>
            <p:nvPr/>
          </p:nvSpPr>
          <p:spPr>
            <a:xfrm flipH="1">
              <a:off x="848529" y="3755673"/>
              <a:ext cx="205296" cy="109778"/>
            </a:xfrm>
            <a:custGeom>
              <a:avLst/>
              <a:gdLst/>
              <a:ahLst/>
              <a:cxnLst/>
              <a:rect l="l" t="t" r="r" b="b"/>
              <a:pathLst>
                <a:path w="21600" h="21600" extrusionOk="0">
                  <a:moveTo>
                    <a:pt x="3750" y="0"/>
                  </a:moveTo>
                  <a:lnTo>
                    <a:pt x="0" y="15429"/>
                  </a:lnTo>
                  <a:lnTo>
                    <a:pt x="15750" y="21600"/>
                  </a:lnTo>
                  <a:lnTo>
                    <a:pt x="21600" y="0"/>
                  </a:lnTo>
                  <a:lnTo>
                    <a:pt x="3750" y="0"/>
                  </a:lnTo>
                  <a:close/>
                </a:path>
              </a:pathLst>
            </a:custGeom>
            <a:solidFill>
              <a:srgbClr val="F7B58E"/>
            </a:solid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Quattrocento Sans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378" name="Google Shape;378;p2"/>
            <p:cNvSpPr/>
            <p:nvPr/>
          </p:nvSpPr>
          <p:spPr>
            <a:xfrm flipH="1">
              <a:off x="696005" y="2337168"/>
              <a:ext cx="575507" cy="1474109"/>
            </a:xfrm>
            <a:custGeom>
              <a:avLst/>
              <a:gdLst/>
              <a:ahLst/>
              <a:cxnLst/>
              <a:rect l="l" t="t" r="r" b="b"/>
              <a:pathLst>
                <a:path w="21010" h="21600" extrusionOk="0">
                  <a:moveTo>
                    <a:pt x="11924" y="0"/>
                  </a:moveTo>
                  <a:cubicBezTo>
                    <a:pt x="11924" y="0"/>
                    <a:pt x="19776" y="9104"/>
                    <a:pt x="20303" y="9619"/>
                  </a:cubicBezTo>
                  <a:cubicBezTo>
                    <a:pt x="20829" y="10133"/>
                    <a:pt x="21271" y="10876"/>
                    <a:pt x="20829" y="11880"/>
                  </a:cubicBezTo>
                  <a:cubicBezTo>
                    <a:pt x="20366" y="12884"/>
                    <a:pt x="15355" y="21600"/>
                    <a:pt x="15355" y="21600"/>
                  </a:cubicBezTo>
                  <a:cubicBezTo>
                    <a:pt x="8260" y="21305"/>
                    <a:pt x="8260" y="21305"/>
                    <a:pt x="8260" y="21305"/>
                  </a:cubicBezTo>
                  <a:cubicBezTo>
                    <a:pt x="10429" y="11838"/>
                    <a:pt x="10429" y="11838"/>
                    <a:pt x="10429" y="11838"/>
                  </a:cubicBezTo>
                  <a:cubicBezTo>
                    <a:pt x="10429" y="11838"/>
                    <a:pt x="1397" y="7189"/>
                    <a:pt x="534" y="5569"/>
                  </a:cubicBezTo>
                  <a:cubicBezTo>
                    <a:pt x="-329" y="3957"/>
                    <a:pt x="113" y="3307"/>
                    <a:pt x="113" y="3307"/>
                  </a:cubicBezTo>
                  <a:lnTo>
                    <a:pt x="11924" y="0"/>
                  </a:lnTo>
                  <a:close/>
                </a:path>
              </a:pathLst>
            </a:custGeom>
            <a:solidFill>
              <a:srgbClr val="01888B"/>
            </a:solid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Quattrocento Sans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379" name="Google Shape;379;p2"/>
            <p:cNvSpPr/>
            <p:nvPr/>
          </p:nvSpPr>
          <p:spPr>
            <a:xfrm flipH="1">
              <a:off x="728775" y="3825529"/>
              <a:ext cx="397758" cy="155398"/>
            </a:xfrm>
            <a:custGeom>
              <a:avLst/>
              <a:gdLst/>
              <a:ahLst/>
              <a:cxnLst/>
              <a:rect l="l" t="t" r="r" b="b"/>
              <a:pathLst>
                <a:path w="21600" h="21600" extrusionOk="0">
                  <a:moveTo>
                    <a:pt x="4013" y="0"/>
                  </a:moveTo>
                  <a:cubicBezTo>
                    <a:pt x="11599" y="5003"/>
                    <a:pt x="11599" y="5003"/>
                    <a:pt x="11599" y="5003"/>
                  </a:cubicBezTo>
                  <a:cubicBezTo>
                    <a:pt x="13418" y="9053"/>
                    <a:pt x="13418" y="9053"/>
                    <a:pt x="13418" y="9053"/>
                  </a:cubicBezTo>
                  <a:cubicBezTo>
                    <a:pt x="13418" y="9053"/>
                    <a:pt x="18214" y="11197"/>
                    <a:pt x="18967" y="11753"/>
                  </a:cubicBezTo>
                  <a:cubicBezTo>
                    <a:pt x="19719" y="12229"/>
                    <a:pt x="21569" y="16200"/>
                    <a:pt x="21600" y="21600"/>
                  </a:cubicBezTo>
                  <a:cubicBezTo>
                    <a:pt x="19061" y="21600"/>
                    <a:pt x="0" y="21203"/>
                    <a:pt x="0" y="21203"/>
                  </a:cubicBezTo>
                  <a:cubicBezTo>
                    <a:pt x="0" y="21203"/>
                    <a:pt x="1662" y="7147"/>
                    <a:pt x="4013" y="0"/>
                  </a:cubicBezTo>
                  <a:close/>
                </a:path>
              </a:pathLst>
            </a:custGeom>
            <a:solidFill>
              <a:srgbClr val="053C5E"/>
            </a:solid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Quattrocento Sans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380" name="Google Shape;380;p2"/>
            <p:cNvSpPr/>
            <p:nvPr/>
          </p:nvSpPr>
          <p:spPr>
            <a:xfrm flipH="1">
              <a:off x="728775" y="3952412"/>
              <a:ext cx="397758" cy="28516"/>
            </a:xfrm>
            <a:custGeom>
              <a:avLst/>
              <a:gdLst/>
              <a:ahLst/>
              <a:cxnLst/>
              <a:rect l="l" t="t" r="r" b="b"/>
              <a:pathLst>
                <a:path w="21600" h="21600" extrusionOk="0">
                  <a:moveTo>
                    <a:pt x="313" y="0"/>
                  </a:moveTo>
                  <a:cubicBezTo>
                    <a:pt x="94" y="11859"/>
                    <a:pt x="0" y="19482"/>
                    <a:pt x="0" y="19482"/>
                  </a:cubicBezTo>
                  <a:cubicBezTo>
                    <a:pt x="0" y="19482"/>
                    <a:pt x="19061" y="21600"/>
                    <a:pt x="21600" y="21600"/>
                  </a:cubicBezTo>
                  <a:cubicBezTo>
                    <a:pt x="21600" y="14824"/>
                    <a:pt x="21475" y="8047"/>
                    <a:pt x="21318" y="2118"/>
                  </a:cubicBezTo>
                  <a:lnTo>
                    <a:pt x="313" y="0"/>
                  </a:lnTo>
                  <a:close/>
                </a:path>
              </a:pathLst>
            </a:custGeom>
            <a:solidFill>
              <a:srgbClr val="01888B"/>
            </a:solid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Quattrocento Sans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381" name="Google Shape;381;p2"/>
            <p:cNvSpPr/>
            <p:nvPr/>
          </p:nvSpPr>
          <p:spPr>
            <a:xfrm flipH="1">
              <a:off x="0" y="0"/>
              <a:ext cx="1710270" cy="1843119"/>
            </a:xfrm>
            <a:custGeom>
              <a:avLst/>
              <a:gdLst/>
              <a:ahLst/>
              <a:cxnLst/>
              <a:rect l="l" t="t" r="r" b="b"/>
              <a:pathLst>
                <a:path w="21411" h="21219" extrusionOk="0">
                  <a:moveTo>
                    <a:pt x="11478" y="1311"/>
                  </a:moveTo>
                  <a:cubicBezTo>
                    <a:pt x="11105" y="1999"/>
                    <a:pt x="11129" y="2745"/>
                    <a:pt x="11440" y="3368"/>
                  </a:cubicBezTo>
                  <a:cubicBezTo>
                    <a:pt x="5879" y="1666"/>
                    <a:pt x="5879" y="1666"/>
                    <a:pt x="5879" y="1666"/>
                  </a:cubicBezTo>
                  <a:cubicBezTo>
                    <a:pt x="5076" y="1420"/>
                    <a:pt x="4828" y="2008"/>
                    <a:pt x="4560" y="2745"/>
                  </a:cubicBezTo>
                  <a:cubicBezTo>
                    <a:pt x="79" y="15098"/>
                    <a:pt x="79" y="15098"/>
                    <a:pt x="79" y="15098"/>
                  </a:cubicBezTo>
                  <a:cubicBezTo>
                    <a:pt x="-189" y="15839"/>
                    <a:pt x="246" y="16633"/>
                    <a:pt x="1048" y="16879"/>
                  </a:cubicBezTo>
                  <a:cubicBezTo>
                    <a:pt x="14541" y="21007"/>
                    <a:pt x="14541" y="21007"/>
                    <a:pt x="14541" y="21007"/>
                  </a:cubicBezTo>
                  <a:cubicBezTo>
                    <a:pt x="15324" y="21248"/>
                    <a:pt x="15960" y="21428"/>
                    <a:pt x="16222" y="20713"/>
                  </a:cubicBezTo>
                  <a:cubicBezTo>
                    <a:pt x="18100" y="15545"/>
                    <a:pt x="18100" y="15545"/>
                    <a:pt x="18100" y="15545"/>
                  </a:cubicBezTo>
                  <a:cubicBezTo>
                    <a:pt x="17393" y="15927"/>
                    <a:pt x="16495" y="16002"/>
                    <a:pt x="15668" y="15638"/>
                  </a:cubicBezTo>
                  <a:cubicBezTo>
                    <a:pt x="14612" y="15173"/>
                    <a:pt x="14029" y="14080"/>
                    <a:pt x="14273" y="13028"/>
                  </a:cubicBezTo>
                  <a:cubicBezTo>
                    <a:pt x="14603" y="11624"/>
                    <a:pt x="16165" y="10834"/>
                    <a:pt x="17603" y="11273"/>
                  </a:cubicBezTo>
                  <a:cubicBezTo>
                    <a:pt x="18339" y="11497"/>
                    <a:pt x="18888" y="11997"/>
                    <a:pt x="19165" y="12606"/>
                  </a:cubicBezTo>
                  <a:cubicBezTo>
                    <a:pt x="21411" y="6417"/>
                    <a:pt x="21411" y="6417"/>
                    <a:pt x="21411" y="6417"/>
                  </a:cubicBezTo>
                  <a:cubicBezTo>
                    <a:pt x="15014" y="4460"/>
                    <a:pt x="15014" y="4460"/>
                    <a:pt x="15014" y="4460"/>
                  </a:cubicBezTo>
                  <a:cubicBezTo>
                    <a:pt x="15573" y="4184"/>
                    <a:pt x="16022" y="3723"/>
                    <a:pt x="16237" y="3127"/>
                  </a:cubicBezTo>
                  <a:cubicBezTo>
                    <a:pt x="16719" y="1798"/>
                    <a:pt x="15855" y="359"/>
                    <a:pt x="14321" y="52"/>
                  </a:cubicBezTo>
                  <a:cubicBezTo>
                    <a:pt x="13184" y="-172"/>
                    <a:pt x="11994" y="350"/>
                    <a:pt x="11478" y="1311"/>
                  </a:cubicBezTo>
                  <a:close/>
                </a:path>
              </a:pathLst>
            </a:custGeom>
            <a:solidFill>
              <a:srgbClr val="FBE158"/>
            </a:solid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Quattrocento Sans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382" name="Google Shape;382;p2"/>
            <p:cNvSpPr/>
            <p:nvPr/>
          </p:nvSpPr>
          <p:spPr>
            <a:xfrm flipH="1">
              <a:off x="1584156" y="1444721"/>
              <a:ext cx="237301" cy="121182"/>
            </a:xfrm>
            <a:custGeom>
              <a:avLst/>
              <a:gdLst/>
              <a:ahLst/>
              <a:cxnLst/>
              <a:rect l="l" t="t" r="r" b="b"/>
              <a:pathLst>
                <a:path w="20780" h="21600" extrusionOk="0">
                  <a:moveTo>
                    <a:pt x="20780" y="21600"/>
                  </a:moveTo>
                  <a:cubicBezTo>
                    <a:pt x="19367" y="13332"/>
                    <a:pt x="19367" y="13332"/>
                    <a:pt x="19367" y="13332"/>
                  </a:cubicBezTo>
                  <a:cubicBezTo>
                    <a:pt x="290" y="0"/>
                    <a:pt x="290" y="0"/>
                    <a:pt x="290" y="0"/>
                  </a:cubicBezTo>
                  <a:cubicBezTo>
                    <a:pt x="290" y="0"/>
                    <a:pt x="-820" y="6718"/>
                    <a:pt x="1300" y="9095"/>
                  </a:cubicBezTo>
                  <a:cubicBezTo>
                    <a:pt x="3419" y="11472"/>
                    <a:pt x="11494" y="14572"/>
                    <a:pt x="11999" y="16743"/>
                  </a:cubicBezTo>
                  <a:cubicBezTo>
                    <a:pt x="12503" y="18810"/>
                    <a:pt x="12958" y="21600"/>
                    <a:pt x="12958" y="21600"/>
                  </a:cubicBezTo>
                  <a:lnTo>
                    <a:pt x="20780" y="21600"/>
                  </a:lnTo>
                  <a:close/>
                </a:path>
              </a:pathLst>
            </a:custGeom>
            <a:solidFill>
              <a:srgbClr val="F7B58E"/>
            </a:solid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Quattrocento Sans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383" name="Google Shape;383;p2"/>
            <p:cNvSpPr/>
            <p:nvPr/>
          </p:nvSpPr>
          <p:spPr>
            <a:xfrm flipH="1">
              <a:off x="11682" y="1976483"/>
              <a:ext cx="278002" cy="108379"/>
            </a:xfrm>
            <a:custGeom>
              <a:avLst/>
              <a:gdLst/>
              <a:ahLst/>
              <a:cxnLst/>
              <a:rect l="l" t="t" r="r" b="b"/>
              <a:pathLst>
                <a:path w="21600" h="20273" extrusionOk="0">
                  <a:moveTo>
                    <a:pt x="0" y="1719"/>
                  </a:moveTo>
                  <a:cubicBezTo>
                    <a:pt x="3271" y="0"/>
                    <a:pt x="3271" y="0"/>
                    <a:pt x="3271" y="0"/>
                  </a:cubicBezTo>
                  <a:cubicBezTo>
                    <a:pt x="21600" y="13863"/>
                    <a:pt x="21600" y="13863"/>
                    <a:pt x="21600" y="13863"/>
                  </a:cubicBezTo>
                  <a:cubicBezTo>
                    <a:pt x="21600" y="13863"/>
                    <a:pt x="20883" y="18484"/>
                    <a:pt x="16939" y="20096"/>
                  </a:cubicBezTo>
                  <a:cubicBezTo>
                    <a:pt x="13041" y="21600"/>
                    <a:pt x="5467" y="13003"/>
                    <a:pt x="5467" y="13003"/>
                  </a:cubicBezTo>
                  <a:cubicBezTo>
                    <a:pt x="1076" y="16334"/>
                    <a:pt x="1076" y="16334"/>
                    <a:pt x="1076" y="16334"/>
                  </a:cubicBezTo>
                  <a:lnTo>
                    <a:pt x="0" y="1719"/>
                  </a:lnTo>
                  <a:close/>
                </a:path>
              </a:pathLst>
            </a:custGeom>
            <a:solidFill>
              <a:srgbClr val="F7B58E"/>
            </a:solid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Quattrocento Sans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384" name="Google Shape;384;p2"/>
            <p:cNvSpPr/>
            <p:nvPr/>
          </p:nvSpPr>
          <p:spPr>
            <a:xfrm flipH="1">
              <a:off x="1197810" y="3772781"/>
              <a:ext cx="203869" cy="108353"/>
            </a:xfrm>
            <a:custGeom>
              <a:avLst/>
              <a:gdLst/>
              <a:ahLst/>
              <a:cxnLst/>
              <a:rect l="l" t="t" r="r" b="b"/>
              <a:pathLst>
                <a:path w="21600" h="21600" extrusionOk="0">
                  <a:moveTo>
                    <a:pt x="3776" y="0"/>
                  </a:moveTo>
                  <a:lnTo>
                    <a:pt x="0" y="15916"/>
                  </a:lnTo>
                  <a:lnTo>
                    <a:pt x="15860" y="21600"/>
                  </a:lnTo>
                  <a:lnTo>
                    <a:pt x="21600" y="0"/>
                  </a:lnTo>
                  <a:lnTo>
                    <a:pt x="3776" y="0"/>
                  </a:lnTo>
                  <a:close/>
                </a:path>
              </a:pathLst>
            </a:custGeom>
            <a:solidFill>
              <a:srgbClr val="F7B58E"/>
            </a:solid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Quattrocento Sans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385" name="Google Shape;385;p2"/>
            <p:cNvSpPr/>
            <p:nvPr/>
          </p:nvSpPr>
          <p:spPr>
            <a:xfrm flipH="1">
              <a:off x="251188" y="1980759"/>
              <a:ext cx="844569" cy="277338"/>
            </a:xfrm>
            <a:custGeom>
              <a:avLst/>
              <a:gdLst/>
              <a:ahLst/>
              <a:cxnLst/>
              <a:rect l="l" t="t" r="r" b="b"/>
              <a:pathLst>
                <a:path w="21012" h="21008" extrusionOk="0">
                  <a:moveTo>
                    <a:pt x="129" y="0"/>
                  </a:moveTo>
                  <a:cubicBezTo>
                    <a:pt x="129" y="0"/>
                    <a:pt x="2596" y="653"/>
                    <a:pt x="4174" y="2134"/>
                  </a:cubicBezTo>
                  <a:cubicBezTo>
                    <a:pt x="5751" y="3658"/>
                    <a:pt x="10456" y="7055"/>
                    <a:pt x="11474" y="6881"/>
                  </a:cubicBezTo>
                  <a:cubicBezTo>
                    <a:pt x="12492" y="6706"/>
                    <a:pt x="20037" y="392"/>
                    <a:pt x="20037" y="392"/>
                  </a:cubicBezTo>
                  <a:cubicBezTo>
                    <a:pt x="21012" y="9973"/>
                    <a:pt x="21012" y="9973"/>
                    <a:pt x="21012" y="9973"/>
                  </a:cubicBezTo>
                  <a:cubicBezTo>
                    <a:pt x="21012" y="9973"/>
                    <a:pt x="14285" y="19466"/>
                    <a:pt x="13640" y="20294"/>
                  </a:cubicBezTo>
                  <a:cubicBezTo>
                    <a:pt x="12994" y="21121"/>
                    <a:pt x="6124" y="21600"/>
                    <a:pt x="3973" y="19597"/>
                  </a:cubicBezTo>
                  <a:cubicBezTo>
                    <a:pt x="1822" y="17594"/>
                    <a:pt x="-588" y="523"/>
                    <a:pt x="129" y="0"/>
                  </a:cubicBezTo>
                  <a:close/>
                </a:path>
              </a:pathLst>
            </a:custGeom>
            <a:solidFill>
              <a:srgbClr val="0472A0"/>
            </a:solid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Quattrocento Sans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386" name="Google Shape;386;p2"/>
            <p:cNvSpPr/>
            <p:nvPr/>
          </p:nvSpPr>
          <p:spPr>
            <a:xfrm flipH="1">
              <a:off x="1139359" y="1902349"/>
              <a:ext cx="75563" cy="79841"/>
            </a:xfrm>
            <a:custGeom>
              <a:avLst/>
              <a:gdLst/>
              <a:ahLst/>
              <a:cxnLst/>
              <a:rect l="l" t="t" r="r" b="b"/>
              <a:pathLst>
                <a:path w="21600" h="21600" extrusionOk="0">
                  <a:moveTo>
                    <a:pt x="0" y="11571"/>
                  </a:moveTo>
                  <a:lnTo>
                    <a:pt x="1630" y="21600"/>
                  </a:lnTo>
                  <a:lnTo>
                    <a:pt x="21600" y="15814"/>
                  </a:lnTo>
                  <a:lnTo>
                    <a:pt x="21600" y="0"/>
                  </a:lnTo>
                  <a:lnTo>
                    <a:pt x="3260" y="0"/>
                  </a:lnTo>
                  <a:lnTo>
                    <a:pt x="0" y="11571"/>
                  </a:lnTo>
                  <a:close/>
                </a:path>
              </a:pathLst>
            </a:custGeom>
            <a:solidFill>
              <a:srgbClr val="F39F85"/>
            </a:solid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Quattrocento Sans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387" name="Google Shape;387;p2"/>
            <p:cNvSpPr/>
            <p:nvPr/>
          </p:nvSpPr>
          <p:spPr>
            <a:xfrm flipH="1">
              <a:off x="1075720" y="1774042"/>
              <a:ext cx="103352" cy="168146"/>
            </a:xfrm>
            <a:custGeom>
              <a:avLst/>
              <a:gdLst/>
              <a:ahLst/>
              <a:cxnLst/>
              <a:rect l="l" t="t" r="r" b="b"/>
              <a:pathLst>
                <a:path w="19331" h="21407" extrusionOk="0">
                  <a:moveTo>
                    <a:pt x="3008" y="17192"/>
                  </a:moveTo>
                  <a:cubicBezTo>
                    <a:pt x="3008" y="17192"/>
                    <a:pt x="4505" y="21159"/>
                    <a:pt x="7927" y="21380"/>
                  </a:cubicBezTo>
                  <a:cubicBezTo>
                    <a:pt x="11348" y="21600"/>
                    <a:pt x="18299" y="20498"/>
                    <a:pt x="19047" y="17706"/>
                  </a:cubicBezTo>
                  <a:cubicBezTo>
                    <a:pt x="21293" y="7935"/>
                    <a:pt x="9531" y="0"/>
                    <a:pt x="7178" y="0"/>
                  </a:cubicBezTo>
                  <a:cubicBezTo>
                    <a:pt x="4826" y="73"/>
                    <a:pt x="-307" y="9771"/>
                    <a:pt x="14" y="9918"/>
                  </a:cubicBezTo>
                  <a:cubicBezTo>
                    <a:pt x="335" y="10139"/>
                    <a:pt x="3008" y="17192"/>
                    <a:pt x="3008" y="17192"/>
                  </a:cubicBezTo>
                  <a:close/>
                </a:path>
              </a:pathLst>
            </a:custGeom>
            <a:solidFill>
              <a:srgbClr val="F7B58E"/>
            </a:solid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Quattrocento Sans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388" name="Google Shape;388;p2"/>
            <p:cNvSpPr/>
            <p:nvPr/>
          </p:nvSpPr>
          <p:spPr>
            <a:xfrm flipH="1">
              <a:off x="1133247" y="1765727"/>
              <a:ext cx="144236" cy="185098"/>
            </a:xfrm>
            <a:custGeom>
              <a:avLst/>
              <a:gdLst/>
              <a:ahLst/>
              <a:cxnLst/>
              <a:rect l="l" t="t" r="r" b="b"/>
              <a:pathLst>
                <a:path w="18364" h="19342" extrusionOk="0">
                  <a:moveTo>
                    <a:pt x="14692" y="12483"/>
                  </a:moveTo>
                  <a:cubicBezTo>
                    <a:pt x="14692" y="12483"/>
                    <a:pt x="16954" y="12062"/>
                    <a:pt x="15640" y="8692"/>
                  </a:cubicBezTo>
                  <a:cubicBezTo>
                    <a:pt x="14984" y="7188"/>
                    <a:pt x="19581" y="6707"/>
                    <a:pt x="18049" y="3338"/>
                  </a:cubicBezTo>
                  <a:cubicBezTo>
                    <a:pt x="16224" y="2014"/>
                    <a:pt x="11846" y="-2258"/>
                    <a:pt x="4913" y="1533"/>
                  </a:cubicBezTo>
                  <a:cubicBezTo>
                    <a:pt x="-2019" y="5323"/>
                    <a:pt x="-49" y="12603"/>
                    <a:pt x="1484" y="14107"/>
                  </a:cubicBezTo>
                  <a:cubicBezTo>
                    <a:pt x="2943" y="15612"/>
                    <a:pt x="6665" y="17056"/>
                    <a:pt x="7905" y="19342"/>
                  </a:cubicBezTo>
                  <a:cubicBezTo>
                    <a:pt x="11335" y="16935"/>
                    <a:pt x="14692" y="12483"/>
                    <a:pt x="14692" y="12483"/>
                  </a:cubicBezTo>
                  <a:close/>
                </a:path>
              </a:pathLst>
            </a:custGeom>
            <a:solidFill>
              <a:srgbClr val="333433"/>
            </a:solid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Quattrocento Sans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389" name="Google Shape;389;p2"/>
            <p:cNvSpPr/>
            <p:nvPr/>
          </p:nvSpPr>
          <p:spPr>
            <a:xfrm flipH="1">
              <a:off x="1154362" y="1870244"/>
              <a:ext cx="31011" cy="49405"/>
            </a:xfrm>
            <a:custGeom>
              <a:avLst/>
              <a:gdLst/>
              <a:ahLst/>
              <a:cxnLst/>
              <a:rect l="l" t="t" r="r" b="b"/>
              <a:pathLst>
                <a:path w="16780" h="17408" extrusionOk="0">
                  <a:moveTo>
                    <a:pt x="12501" y="2830"/>
                  </a:moveTo>
                  <a:cubicBezTo>
                    <a:pt x="12501" y="2830"/>
                    <a:pt x="7937" y="-1245"/>
                    <a:pt x="2766" y="385"/>
                  </a:cubicBezTo>
                  <a:cubicBezTo>
                    <a:pt x="-2102" y="2219"/>
                    <a:pt x="-885" y="13019"/>
                    <a:pt x="9154" y="16687"/>
                  </a:cubicBezTo>
                  <a:cubicBezTo>
                    <a:pt x="19498" y="20355"/>
                    <a:pt x="17977" y="9147"/>
                    <a:pt x="12501" y="2830"/>
                  </a:cubicBezTo>
                  <a:close/>
                </a:path>
              </a:pathLst>
            </a:custGeom>
            <a:solidFill>
              <a:srgbClr val="F7B58E"/>
            </a:solid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Quattrocento Sans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390" name="Google Shape;390;p2"/>
            <p:cNvSpPr/>
            <p:nvPr/>
          </p:nvSpPr>
          <p:spPr>
            <a:xfrm flipH="1">
              <a:off x="1119400" y="1955098"/>
              <a:ext cx="109779" cy="54178"/>
            </a:xfrm>
            <a:custGeom>
              <a:avLst/>
              <a:gdLst/>
              <a:ahLst/>
              <a:cxnLst/>
              <a:rect l="l" t="t" r="r" b="b"/>
              <a:pathLst>
                <a:path w="21600" h="21600" extrusionOk="0">
                  <a:moveTo>
                    <a:pt x="0" y="10800"/>
                  </a:moveTo>
                  <a:lnTo>
                    <a:pt x="21319" y="0"/>
                  </a:lnTo>
                  <a:lnTo>
                    <a:pt x="21600" y="10800"/>
                  </a:lnTo>
                  <a:lnTo>
                    <a:pt x="1964" y="21600"/>
                  </a:lnTo>
                  <a:lnTo>
                    <a:pt x="0" y="10800"/>
                  </a:lnTo>
                  <a:close/>
                </a:path>
              </a:pathLst>
            </a:custGeom>
            <a:solidFill>
              <a:srgbClr val="005375"/>
            </a:solid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Quattrocento Sans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391" name="Google Shape;391;p2"/>
            <p:cNvSpPr/>
            <p:nvPr/>
          </p:nvSpPr>
          <p:spPr>
            <a:xfrm flipH="1">
              <a:off x="921237" y="1979290"/>
              <a:ext cx="392054" cy="416333"/>
            </a:xfrm>
            <a:custGeom>
              <a:avLst/>
              <a:gdLst/>
              <a:ahLst/>
              <a:cxnLst/>
              <a:rect l="l" t="t" r="r" b="b"/>
              <a:pathLst>
                <a:path w="21600" h="21166" extrusionOk="0">
                  <a:moveTo>
                    <a:pt x="2995" y="2266"/>
                  </a:moveTo>
                  <a:cubicBezTo>
                    <a:pt x="2995" y="2266"/>
                    <a:pt x="5575" y="1033"/>
                    <a:pt x="9080" y="300"/>
                  </a:cubicBezTo>
                  <a:cubicBezTo>
                    <a:pt x="12616" y="-434"/>
                    <a:pt x="13572" y="212"/>
                    <a:pt x="15834" y="1855"/>
                  </a:cubicBezTo>
                  <a:cubicBezTo>
                    <a:pt x="18064" y="3528"/>
                    <a:pt x="20071" y="7255"/>
                    <a:pt x="20453" y="9720"/>
                  </a:cubicBezTo>
                  <a:cubicBezTo>
                    <a:pt x="20835" y="12156"/>
                    <a:pt x="21600" y="16148"/>
                    <a:pt x="21600" y="16148"/>
                  </a:cubicBezTo>
                  <a:cubicBezTo>
                    <a:pt x="2453" y="21166"/>
                    <a:pt x="2453" y="21166"/>
                    <a:pt x="2453" y="21166"/>
                  </a:cubicBezTo>
                  <a:cubicBezTo>
                    <a:pt x="478" y="19200"/>
                    <a:pt x="478" y="19200"/>
                    <a:pt x="478" y="19200"/>
                  </a:cubicBezTo>
                  <a:cubicBezTo>
                    <a:pt x="0" y="3440"/>
                    <a:pt x="0" y="3440"/>
                    <a:pt x="0" y="3440"/>
                  </a:cubicBezTo>
                  <a:lnTo>
                    <a:pt x="2995" y="2266"/>
                  </a:lnTo>
                  <a:close/>
                </a:path>
              </a:pathLst>
            </a:custGeom>
            <a:solidFill>
              <a:srgbClr val="0472A0"/>
            </a:solid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Quattrocento Sans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392" name="Google Shape;392;p2"/>
            <p:cNvSpPr/>
            <p:nvPr/>
          </p:nvSpPr>
          <p:spPr>
            <a:xfrm flipH="1">
              <a:off x="1088036" y="1997867"/>
              <a:ext cx="138292" cy="198167"/>
            </a:xfrm>
            <a:custGeom>
              <a:avLst/>
              <a:gdLst/>
              <a:ahLst/>
              <a:cxnLst/>
              <a:rect l="l" t="t" r="r" b="b"/>
              <a:pathLst>
                <a:path w="21600" h="21600" extrusionOk="0">
                  <a:moveTo>
                    <a:pt x="0" y="1197"/>
                  </a:moveTo>
                  <a:cubicBezTo>
                    <a:pt x="0" y="1197"/>
                    <a:pt x="998" y="504"/>
                    <a:pt x="4901" y="0"/>
                  </a:cubicBezTo>
                  <a:cubicBezTo>
                    <a:pt x="11345" y="3275"/>
                    <a:pt x="21600" y="18829"/>
                    <a:pt x="21600" y="18829"/>
                  </a:cubicBezTo>
                  <a:cubicBezTo>
                    <a:pt x="21600" y="18829"/>
                    <a:pt x="16427" y="20592"/>
                    <a:pt x="15701" y="21600"/>
                  </a:cubicBezTo>
                  <a:cubicBezTo>
                    <a:pt x="15701" y="21600"/>
                    <a:pt x="9892" y="9131"/>
                    <a:pt x="0" y="1197"/>
                  </a:cubicBezTo>
                  <a:close/>
                </a:path>
              </a:pathLst>
            </a:custGeom>
            <a:solidFill>
              <a:srgbClr val="63C0C4"/>
            </a:solid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Quattrocento Sans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393" name="Google Shape;393;p2"/>
            <p:cNvSpPr/>
            <p:nvPr/>
          </p:nvSpPr>
          <p:spPr>
            <a:xfrm flipH="1">
              <a:off x="983965" y="1981183"/>
              <a:ext cx="138291" cy="166410"/>
            </a:xfrm>
            <a:custGeom>
              <a:avLst/>
              <a:gdLst/>
              <a:ahLst/>
              <a:cxnLst/>
              <a:rect l="l" t="t" r="r" b="b"/>
              <a:pathLst>
                <a:path w="21600" h="21187" extrusionOk="0">
                  <a:moveTo>
                    <a:pt x="0" y="279"/>
                  </a:moveTo>
                  <a:cubicBezTo>
                    <a:pt x="0" y="279"/>
                    <a:pt x="10080" y="6136"/>
                    <a:pt x="17010" y="21146"/>
                  </a:cubicBezTo>
                  <a:cubicBezTo>
                    <a:pt x="20610" y="21366"/>
                    <a:pt x="21600" y="20634"/>
                    <a:pt x="21600" y="20634"/>
                  </a:cubicBezTo>
                  <a:cubicBezTo>
                    <a:pt x="21600" y="20634"/>
                    <a:pt x="15660" y="4306"/>
                    <a:pt x="4680" y="132"/>
                  </a:cubicBezTo>
                  <a:cubicBezTo>
                    <a:pt x="1980" y="-234"/>
                    <a:pt x="0" y="279"/>
                    <a:pt x="0" y="279"/>
                  </a:cubicBezTo>
                  <a:close/>
                </a:path>
              </a:pathLst>
            </a:custGeom>
            <a:solidFill>
              <a:srgbClr val="63C0C4"/>
            </a:solid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Quattrocento Sans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394" name="Google Shape;394;p2"/>
            <p:cNvSpPr/>
            <p:nvPr/>
          </p:nvSpPr>
          <p:spPr>
            <a:xfrm flipH="1">
              <a:off x="918386" y="2138415"/>
              <a:ext cx="386351" cy="365556"/>
            </a:xfrm>
            <a:custGeom>
              <a:avLst/>
              <a:gdLst/>
              <a:ahLst/>
              <a:cxnLst/>
              <a:rect l="l" t="t" r="r" b="b"/>
              <a:pathLst>
                <a:path w="21600" h="21467" extrusionOk="0">
                  <a:moveTo>
                    <a:pt x="0" y="12800"/>
                  </a:moveTo>
                  <a:cubicBezTo>
                    <a:pt x="743" y="21467"/>
                    <a:pt x="743" y="21467"/>
                    <a:pt x="743" y="21467"/>
                  </a:cubicBezTo>
                  <a:cubicBezTo>
                    <a:pt x="21600" y="13612"/>
                    <a:pt x="21600" y="13612"/>
                    <a:pt x="21600" y="13612"/>
                  </a:cubicBezTo>
                  <a:cubicBezTo>
                    <a:pt x="21600" y="13612"/>
                    <a:pt x="21535" y="10836"/>
                    <a:pt x="21406" y="9279"/>
                  </a:cubicBezTo>
                  <a:cubicBezTo>
                    <a:pt x="18500" y="6232"/>
                    <a:pt x="19566" y="-133"/>
                    <a:pt x="17306" y="2"/>
                  </a:cubicBezTo>
                  <a:cubicBezTo>
                    <a:pt x="15046" y="138"/>
                    <a:pt x="12075" y="1560"/>
                    <a:pt x="10461" y="2575"/>
                  </a:cubicBezTo>
                  <a:cubicBezTo>
                    <a:pt x="8847" y="3591"/>
                    <a:pt x="10848" y="7552"/>
                    <a:pt x="7717" y="10261"/>
                  </a:cubicBezTo>
                  <a:cubicBezTo>
                    <a:pt x="4617" y="12969"/>
                    <a:pt x="1937" y="14222"/>
                    <a:pt x="0" y="12800"/>
                  </a:cubicBezTo>
                  <a:close/>
                </a:path>
              </a:pathLst>
            </a:custGeom>
            <a:solidFill>
              <a:srgbClr val="63C0C4"/>
            </a:solid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Quattrocento Sans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395" name="Google Shape;395;p2"/>
            <p:cNvSpPr/>
            <p:nvPr/>
          </p:nvSpPr>
          <p:spPr>
            <a:xfrm flipH="1">
              <a:off x="989667" y="2161815"/>
              <a:ext cx="109779" cy="78601"/>
            </a:xfrm>
            <a:custGeom>
              <a:avLst/>
              <a:gdLst/>
              <a:ahLst/>
              <a:cxnLst/>
              <a:rect l="l" t="t" r="r" b="b"/>
              <a:pathLst>
                <a:path w="21600" h="18606" extrusionOk="0">
                  <a:moveTo>
                    <a:pt x="0" y="9433"/>
                  </a:moveTo>
                  <a:cubicBezTo>
                    <a:pt x="21600" y="0"/>
                    <a:pt x="21600" y="0"/>
                    <a:pt x="21600" y="0"/>
                  </a:cubicBezTo>
                  <a:cubicBezTo>
                    <a:pt x="21600" y="0"/>
                    <a:pt x="21487" y="14081"/>
                    <a:pt x="13231" y="17909"/>
                  </a:cubicBezTo>
                  <a:cubicBezTo>
                    <a:pt x="4863" y="21600"/>
                    <a:pt x="0" y="9433"/>
                    <a:pt x="0" y="9433"/>
                  </a:cubicBezTo>
                  <a:close/>
                </a:path>
              </a:pathLst>
            </a:custGeom>
            <a:solidFill>
              <a:srgbClr val="01888B"/>
            </a:solid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Quattrocento Sans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396" name="Google Shape;396;p2"/>
            <p:cNvSpPr/>
            <p:nvPr/>
          </p:nvSpPr>
          <p:spPr>
            <a:xfrm flipH="1">
              <a:off x="1182060" y="1565901"/>
              <a:ext cx="530407" cy="752337"/>
            </a:xfrm>
            <a:custGeom>
              <a:avLst/>
              <a:gdLst/>
              <a:ahLst/>
              <a:cxnLst/>
              <a:rect l="l" t="t" r="r" b="b"/>
              <a:pathLst>
                <a:path w="21149" h="21506" extrusionOk="0">
                  <a:moveTo>
                    <a:pt x="0" y="0"/>
                  </a:moveTo>
                  <a:cubicBezTo>
                    <a:pt x="5423" y="0"/>
                    <a:pt x="5423" y="0"/>
                    <a:pt x="5423" y="0"/>
                  </a:cubicBezTo>
                  <a:cubicBezTo>
                    <a:pt x="5423" y="0"/>
                    <a:pt x="10271" y="7935"/>
                    <a:pt x="10777" y="8495"/>
                  </a:cubicBezTo>
                  <a:cubicBezTo>
                    <a:pt x="11283" y="9055"/>
                    <a:pt x="18268" y="12874"/>
                    <a:pt x="19647" y="13582"/>
                  </a:cubicBezTo>
                  <a:cubicBezTo>
                    <a:pt x="21026" y="14307"/>
                    <a:pt x="21600" y="17073"/>
                    <a:pt x="20750" y="18686"/>
                  </a:cubicBezTo>
                  <a:cubicBezTo>
                    <a:pt x="19900" y="20316"/>
                    <a:pt x="17809" y="21600"/>
                    <a:pt x="16935" y="21501"/>
                  </a:cubicBezTo>
                  <a:cubicBezTo>
                    <a:pt x="16062" y="21402"/>
                    <a:pt x="7100" y="12907"/>
                    <a:pt x="5974" y="11393"/>
                  </a:cubicBezTo>
                  <a:cubicBezTo>
                    <a:pt x="4849" y="9862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0472A0"/>
            </a:solid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Quattrocento Sans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397" name="Google Shape;397;p2"/>
            <p:cNvSpPr/>
            <p:nvPr/>
          </p:nvSpPr>
          <p:spPr>
            <a:xfrm flipH="1">
              <a:off x="918386" y="2369958"/>
              <a:ext cx="372094" cy="158249"/>
            </a:xfrm>
            <a:custGeom>
              <a:avLst/>
              <a:gdLst/>
              <a:ahLst/>
              <a:cxnLst/>
              <a:rect l="l" t="t" r="r" b="b"/>
              <a:pathLst>
                <a:path w="21600" h="21600" extrusionOk="0">
                  <a:moveTo>
                    <a:pt x="0" y="18292"/>
                  </a:moveTo>
                  <a:lnTo>
                    <a:pt x="0" y="21600"/>
                  </a:lnTo>
                  <a:lnTo>
                    <a:pt x="21600" y="2335"/>
                  </a:lnTo>
                  <a:lnTo>
                    <a:pt x="21600" y="0"/>
                  </a:lnTo>
                  <a:lnTo>
                    <a:pt x="0" y="18292"/>
                  </a:lnTo>
                  <a:close/>
                </a:path>
              </a:pathLst>
            </a:custGeom>
            <a:solidFill>
              <a:srgbClr val="01888B"/>
            </a:solid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Quattrocento Sans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398" name="Google Shape;398;p2"/>
            <p:cNvSpPr/>
            <p:nvPr/>
          </p:nvSpPr>
          <p:spPr>
            <a:xfrm flipH="1">
              <a:off x="866851" y="2394192"/>
              <a:ext cx="529126" cy="1448450"/>
            </a:xfrm>
            <a:custGeom>
              <a:avLst/>
              <a:gdLst/>
              <a:ahLst/>
              <a:cxnLst/>
              <a:rect l="l" t="t" r="r" b="b"/>
              <a:pathLst>
                <a:path w="21495" h="21600" extrusionOk="0">
                  <a:moveTo>
                    <a:pt x="19349" y="0"/>
                  </a:moveTo>
                  <a:cubicBezTo>
                    <a:pt x="19349" y="0"/>
                    <a:pt x="21225" y="9781"/>
                    <a:pt x="21412" y="10349"/>
                  </a:cubicBezTo>
                  <a:cubicBezTo>
                    <a:pt x="21600" y="10916"/>
                    <a:pt x="21553" y="11681"/>
                    <a:pt x="20334" y="12627"/>
                  </a:cubicBezTo>
                  <a:cubicBezTo>
                    <a:pt x="19114" y="13572"/>
                    <a:pt x="7411" y="21600"/>
                    <a:pt x="7411" y="21600"/>
                  </a:cubicBezTo>
                  <a:cubicBezTo>
                    <a:pt x="0" y="20560"/>
                    <a:pt x="0" y="20560"/>
                    <a:pt x="0" y="20560"/>
                  </a:cubicBezTo>
                  <a:cubicBezTo>
                    <a:pt x="9170" y="11483"/>
                    <a:pt x="9170" y="11483"/>
                    <a:pt x="9170" y="11483"/>
                  </a:cubicBezTo>
                  <a:cubicBezTo>
                    <a:pt x="9170" y="11483"/>
                    <a:pt x="2838" y="5948"/>
                    <a:pt x="3072" y="4263"/>
                  </a:cubicBezTo>
                  <a:cubicBezTo>
                    <a:pt x="3307" y="2587"/>
                    <a:pt x="4268" y="1994"/>
                    <a:pt x="4268" y="1994"/>
                  </a:cubicBezTo>
                  <a:lnTo>
                    <a:pt x="19349" y="0"/>
                  </a:lnTo>
                  <a:close/>
                </a:path>
              </a:pathLst>
            </a:custGeom>
            <a:solidFill>
              <a:srgbClr val="63C0C4"/>
            </a:solid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Quattrocento Sans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399" name="Google Shape;399;p2"/>
            <p:cNvSpPr/>
            <p:nvPr/>
          </p:nvSpPr>
          <p:spPr>
            <a:xfrm flipH="1">
              <a:off x="1075205" y="3842637"/>
              <a:ext cx="397756" cy="153973"/>
            </a:xfrm>
            <a:custGeom>
              <a:avLst/>
              <a:gdLst/>
              <a:ahLst/>
              <a:cxnLst/>
              <a:rect l="l" t="t" r="r" b="b"/>
              <a:pathLst>
                <a:path w="21600" h="21600" extrusionOk="0">
                  <a:moveTo>
                    <a:pt x="3950" y="0"/>
                  </a:moveTo>
                  <a:cubicBezTo>
                    <a:pt x="11568" y="4978"/>
                    <a:pt x="11568" y="4978"/>
                    <a:pt x="11568" y="4978"/>
                  </a:cubicBezTo>
                  <a:cubicBezTo>
                    <a:pt x="13386" y="9074"/>
                    <a:pt x="13386" y="9074"/>
                    <a:pt x="13386" y="9074"/>
                  </a:cubicBezTo>
                  <a:cubicBezTo>
                    <a:pt x="13386" y="9074"/>
                    <a:pt x="18183" y="11081"/>
                    <a:pt x="18935" y="11563"/>
                  </a:cubicBezTo>
                  <a:cubicBezTo>
                    <a:pt x="19688" y="12125"/>
                    <a:pt x="21569" y="16140"/>
                    <a:pt x="21600" y="21600"/>
                  </a:cubicBezTo>
                  <a:cubicBezTo>
                    <a:pt x="19061" y="21600"/>
                    <a:pt x="0" y="21600"/>
                    <a:pt x="0" y="21600"/>
                  </a:cubicBezTo>
                  <a:cubicBezTo>
                    <a:pt x="0" y="21600"/>
                    <a:pt x="1599" y="7307"/>
                    <a:pt x="3950" y="0"/>
                  </a:cubicBezTo>
                  <a:close/>
                </a:path>
              </a:pathLst>
            </a:custGeom>
            <a:solidFill>
              <a:srgbClr val="053C5E"/>
            </a:solid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Quattrocento Sans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400" name="Google Shape;400;p2"/>
            <p:cNvSpPr/>
            <p:nvPr/>
          </p:nvSpPr>
          <p:spPr>
            <a:xfrm flipH="1">
              <a:off x="1075205" y="3970944"/>
              <a:ext cx="397756" cy="25666"/>
            </a:xfrm>
            <a:custGeom>
              <a:avLst/>
              <a:gdLst/>
              <a:ahLst/>
              <a:cxnLst/>
              <a:rect l="l" t="t" r="r" b="b"/>
              <a:pathLst>
                <a:path w="21600" h="21600" extrusionOk="0">
                  <a:moveTo>
                    <a:pt x="282" y="0"/>
                  </a:moveTo>
                  <a:cubicBezTo>
                    <a:pt x="94" y="12678"/>
                    <a:pt x="0" y="21600"/>
                    <a:pt x="0" y="21600"/>
                  </a:cubicBezTo>
                  <a:cubicBezTo>
                    <a:pt x="0" y="21600"/>
                    <a:pt x="19061" y="21600"/>
                    <a:pt x="21600" y="21600"/>
                  </a:cubicBezTo>
                  <a:cubicBezTo>
                    <a:pt x="21600" y="13617"/>
                    <a:pt x="21475" y="6574"/>
                    <a:pt x="21287" y="0"/>
                  </a:cubicBezTo>
                  <a:lnTo>
                    <a:pt x="282" y="0"/>
                  </a:lnTo>
                  <a:close/>
                </a:path>
              </a:pathLst>
            </a:custGeom>
            <a:solidFill>
              <a:srgbClr val="01888B"/>
            </a:solid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Quattrocento Sans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401" name="Google Shape;401;p2"/>
            <p:cNvSpPr/>
            <p:nvPr/>
          </p:nvSpPr>
          <p:spPr>
            <a:xfrm flipH="1">
              <a:off x="1099439" y="1751233"/>
              <a:ext cx="105503" cy="62733"/>
            </a:xfrm>
            <a:prstGeom prst="ellipse">
              <a:avLst/>
            </a:prstGeom>
            <a:solidFill>
              <a:srgbClr val="333433"/>
            </a:solid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Quattrocento Sans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</p:grpSp>
      <p:sp>
        <p:nvSpPr>
          <p:cNvPr id="402" name="Google Shape;402;p2"/>
          <p:cNvSpPr/>
          <p:nvPr/>
        </p:nvSpPr>
        <p:spPr>
          <a:xfrm>
            <a:off x="2113679" y="2130450"/>
            <a:ext cx="6510003" cy="4212848"/>
          </a:xfrm>
          <a:prstGeom prst="roundRect">
            <a:avLst>
              <a:gd name="adj" fmla="val 11542"/>
            </a:avLst>
          </a:prstGeom>
          <a:solidFill>
            <a:schemeClr val="accent3"/>
          </a:solidFill>
          <a:ln w="3810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Quattrocento Sans"/>
              <a:buNone/>
            </a:pPr>
            <a:endParaRPr sz="1400" b="0" i="0" u="none" strike="noStrike" cap="none">
              <a:solidFill>
                <a:srgbClr val="0000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403" name="Google Shape;403;p2"/>
          <p:cNvSpPr txBox="1"/>
          <p:nvPr/>
        </p:nvSpPr>
        <p:spPr>
          <a:xfrm>
            <a:off x="2438479" y="2358391"/>
            <a:ext cx="5860403" cy="34470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675" tIns="45675" rIns="45675" bIns="4567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Quattrocento Sans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457200" marR="0" lvl="0" indent="-4572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 panose="020B0604020202020204" pitchFamily="34" charset="0"/>
              <a:buChar char="•"/>
            </a:pPr>
            <a:r>
              <a:rPr lang="en-US" sz="2800" b="0" i="0" u="none" strike="noStrike" cap="none" dirty="0">
                <a:solidFill>
                  <a:srgbClr val="FFFFFF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 STA Overview</a:t>
            </a:r>
            <a:endParaRPr sz="2800" dirty="0"/>
          </a:p>
          <a:p>
            <a:pPr marL="457200" marR="0" lvl="0" indent="-4572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 panose="020B0604020202020204" pitchFamily="34" charset="0"/>
              <a:buChar char="•"/>
            </a:pPr>
            <a:r>
              <a:rPr lang="en-US" sz="2800" b="0" i="0" u="none" strike="noStrike" cap="none" dirty="0">
                <a:solidFill>
                  <a:srgbClr val="FFFFFF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 </a:t>
            </a:r>
            <a:r>
              <a:rPr lang="en-US" sz="2800" b="0" i="0" u="none" strike="noStrike" cap="none" dirty="0" err="1">
                <a:solidFill>
                  <a:srgbClr val="FFFFFF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RePack</a:t>
            </a:r>
            <a:r>
              <a:rPr lang="en-US" sz="2800" b="0" i="0" u="none" strike="noStrike" cap="none" dirty="0">
                <a:solidFill>
                  <a:srgbClr val="FFFFFF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 Module</a:t>
            </a:r>
            <a:endParaRPr sz="2800" dirty="0"/>
          </a:p>
          <a:p>
            <a:pPr marL="457200" marR="0" lvl="0" indent="-4572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 panose="020B0604020202020204" pitchFamily="34" charset="0"/>
              <a:buChar char="•"/>
            </a:pPr>
            <a:r>
              <a:rPr lang="en-US" sz="2800" b="0" i="0" u="none" strike="noStrike" cap="none" dirty="0">
                <a:solidFill>
                  <a:srgbClr val="FFFFFF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 Transfer Module</a:t>
            </a:r>
            <a:endParaRPr sz="2800" dirty="0"/>
          </a:p>
          <a:p>
            <a:pPr marL="457200" marR="0" lvl="0" indent="-4572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 panose="020B0604020202020204" pitchFamily="34" charset="0"/>
              <a:buChar char="•"/>
            </a:pPr>
            <a:r>
              <a:rPr lang="en-US" sz="2800" b="0" i="0" u="none" strike="noStrike" cap="none" dirty="0">
                <a:solidFill>
                  <a:srgbClr val="FFFFFF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 </a:t>
            </a:r>
            <a:r>
              <a:rPr lang="en-US" sz="2800" b="0" i="0" u="none" strike="noStrike" cap="none" dirty="0" err="1">
                <a:solidFill>
                  <a:srgbClr val="FFFFFF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BackHaul</a:t>
            </a:r>
            <a:r>
              <a:rPr lang="en-US" sz="2800" b="0" i="0" u="none" strike="noStrike" cap="none" dirty="0">
                <a:solidFill>
                  <a:srgbClr val="FFFFFF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 Module</a:t>
            </a:r>
            <a:endParaRPr sz="2800" dirty="0"/>
          </a:p>
          <a:p>
            <a:pPr marL="457200" marR="0" lvl="0" indent="-4572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 panose="020B0604020202020204" pitchFamily="34" charset="0"/>
              <a:buChar char="•"/>
            </a:pPr>
            <a:r>
              <a:rPr lang="en-US" sz="2800" b="0" i="0" u="none" strike="noStrike" cap="none" dirty="0">
                <a:solidFill>
                  <a:srgbClr val="FFFFFF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 </a:t>
            </a:r>
            <a:r>
              <a:rPr lang="en-US" sz="2800" b="0" i="0" u="none" strike="noStrike" cap="none" dirty="0" err="1">
                <a:solidFill>
                  <a:srgbClr val="FFFFFF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ReCap</a:t>
            </a:r>
            <a:r>
              <a:rPr lang="en-US" sz="2800" b="0" i="0" u="none" strike="noStrike" cap="none" dirty="0">
                <a:solidFill>
                  <a:srgbClr val="FFFFFF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/Q&amp;A</a:t>
            </a:r>
            <a:endParaRPr sz="2800" dirty="0"/>
          </a:p>
          <a:p>
            <a:pPr marL="187157" marR="0" lvl="0" indent="-98257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Quattrocento Sans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404" name="Google Shape;404;p2"/>
          <p:cNvSpPr txBox="1"/>
          <p:nvPr/>
        </p:nvSpPr>
        <p:spPr>
          <a:xfrm>
            <a:off x="2425699" y="982201"/>
            <a:ext cx="2686454" cy="7386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Font typeface="Quattrocento Sans"/>
              <a:buNone/>
            </a:pPr>
            <a:r>
              <a:rPr lang="en-US" sz="4800" b="0" i="0" u="none" strike="noStrike" cap="none" dirty="0">
                <a:solidFill>
                  <a:srgbClr val="FFFFFF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Agenda</a:t>
            </a:r>
            <a:endParaRPr sz="4800" dirty="0"/>
          </a:p>
        </p:txBody>
      </p:sp>
      <p:sp>
        <p:nvSpPr>
          <p:cNvPr id="405" name="Google Shape;405;p2"/>
          <p:cNvSpPr txBox="1">
            <a:spLocks noGrp="1"/>
          </p:cNvSpPr>
          <p:nvPr>
            <p:ph type="sldNum" idx="12"/>
          </p:nvPr>
        </p:nvSpPr>
        <p:spPr>
          <a:xfrm>
            <a:off x="11911208" y="6521393"/>
            <a:ext cx="177007" cy="2032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Helvetica Neue"/>
              <a:buNone/>
            </a:pPr>
            <a:fld id="{00000000-1234-1234-1234-123412341234}" type="slidenum">
              <a:rPr lang="en-US"/>
              <a:t>2</a:t>
            </a:fld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roup 26">
            <a:extLst>
              <a:ext uri="{FF2B5EF4-FFF2-40B4-BE49-F238E27FC236}">
                <a16:creationId xmlns:a16="http://schemas.microsoft.com/office/drawing/2014/main" id="{3E3CCEBF-57F2-4F17-8C98-9CA49343BC0D}"/>
              </a:ext>
            </a:extLst>
          </p:cNvPr>
          <p:cNvGrpSpPr/>
          <p:nvPr/>
        </p:nvGrpSpPr>
        <p:grpSpPr>
          <a:xfrm>
            <a:off x="-1" y="1663699"/>
            <a:ext cx="12192002" cy="5194301"/>
            <a:chOff x="-1" y="1663699"/>
            <a:chExt cx="12192002" cy="5194301"/>
          </a:xfrm>
        </p:grpSpPr>
        <p:sp>
          <p:nvSpPr>
            <p:cNvPr id="301" name="Google Shape;687;p14">
              <a:extLst>
                <a:ext uri="{FF2B5EF4-FFF2-40B4-BE49-F238E27FC236}">
                  <a16:creationId xmlns:a16="http://schemas.microsoft.com/office/drawing/2014/main" id="{AE4CDD79-FF0C-432B-B706-BC9584AE0C3A}"/>
                </a:ext>
              </a:extLst>
            </p:cNvPr>
            <p:cNvSpPr/>
            <p:nvPr/>
          </p:nvSpPr>
          <p:spPr>
            <a:xfrm rot="10800000" flipH="1" flipV="1">
              <a:off x="-1" y="1663699"/>
              <a:ext cx="12192002" cy="5194301"/>
            </a:xfrm>
            <a:custGeom>
              <a:avLst/>
              <a:gdLst/>
              <a:ahLst/>
              <a:cxnLst/>
              <a:rect l="l" t="t" r="r" b="b"/>
              <a:pathLst>
                <a:path w="21600" h="21600" extrusionOk="0">
                  <a:moveTo>
                    <a:pt x="0" y="21600"/>
                  </a:moveTo>
                  <a:lnTo>
                    <a:pt x="2160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alpha val="59000"/>
              </a:schemeClr>
            </a:solidFill>
            <a:ln>
              <a:noFill/>
            </a:ln>
          </p:spPr>
          <p:txBody>
            <a:bodyPr spcFirstLastPara="1" wrap="square" lIns="60950" tIns="60950" rIns="60950" bIns="6095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1800"/>
                <a:buFont typeface="Quattrocento Sans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Quattrocento Sans"/>
                <a:ea typeface="Quattrocento Sans"/>
                <a:cs typeface="Quattrocento Sans"/>
                <a:sym typeface="Quattrocento Sans"/>
              </a:endParaRPr>
            </a:p>
          </p:txBody>
        </p:sp>
        <p:sp>
          <p:nvSpPr>
            <p:cNvPr id="303" name="Google Shape;689;p14">
              <a:extLst>
                <a:ext uri="{FF2B5EF4-FFF2-40B4-BE49-F238E27FC236}">
                  <a16:creationId xmlns:a16="http://schemas.microsoft.com/office/drawing/2014/main" id="{22502FAA-D848-4BDB-8C03-2A7E87135821}"/>
                </a:ext>
              </a:extLst>
            </p:cNvPr>
            <p:cNvSpPr/>
            <p:nvPr/>
          </p:nvSpPr>
          <p:spPr>
            <a:xfrm rot="5400000" flipV="1">
              <a:off x="7350197" y="2016197"/>
              <a:ext cx="2703070" cy="6980536"/>
            </a:xfrm>
            <a:custGeom>
              <a:avLst/>
              <a:gdLst/>
              <a:ahLst/>
              <a:cxnLst/>
              <a:rect l="l" t="t" r="r" b="b"/>
              <a:pathLst>
                <a:path w="21600" h="21600" extrusionOk="0">
                  <a:moveTo>
                    <a:pt x="0" y="21600"/>
                  </a:moveTo>
                  <a:lnTo>
                    <a:pt x="21600" y="0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26000"/>
              </a:schemeClr>
            </a:solidFill>
            <a:ln>
              <a:noFill/>
            </a:ln>
          </p:spPr>
          <p:txBody>
            <a:bodyPr spcFirstLastPara="1" wrap="square" lIns="60950" tIns="60950" rIns="60950" bIns="60950" anchor="ctr" anchorCtr="0">
              <a:noAutofit/>
            </a:bodyPr>
            <a:lstStyle/>
            <a:p>
              <a:pPr algn="ctr">
                <a:buClr>
                  <a:srgbClr val="FFFFFF"/>
                </a:buClr>
                <a:buSzPts val="1800"/>
              </a:pPr>
              <a:endParaRPr sz="1800">
                <a:solidFill>
                  <a:srgbClr val="FFFFFF"/>
                </a:solidFill>
                <a:latin typeface="Quattrocento Sans"/>
                <a:sym typeface="Quattrocento Sans"/>
              </a:endParaRPr>
            </a:p>
          </p:txBody>
        </p:sp>
      </p:grpSp>
      <p:grpSp>
        <p:nvGrpSpPr>
          <p:cNvPr id="400" name="Google Shape;534;p12">
            <a:extLst>
              <a:ext uri="{FF2B5EF4-FFF2-40B4-BE49-F238E27FC236}">
                <a16:creationId xmlns:a16="http://schemas.microsoft.com/office/drawing/2014/main" id="{C20BA522-6E4E-4623-8E95-4BAE4A7E4627}"/>
              </a:ext>
            </a:extLst>
          </p:cNvPr>
          <p:cNvGrpSpPr/>
          <p:nvPr/>
        </p:nvGrpSpPr>
        <p:grpSpPr>
          <a:xfrm flipH="1">
            <a:off x="-1" y="2873613"/>
            <a:ext cx="2902718" cy="3984388"/>
            <a:chOff x="-21" y="-2"/>
            <a:chExt cx="1600641" cy="2197106"/>
          </a:xfrm>
        </p:grpSpPr>
        <p:sp>
          <p:nvSpPr>
            <p:cNvPr id="401" name="Google Shape;535;p12">
              <a:extLst>
                <a:ext uri="{FF2B5EF4-FFF2-40B4-BE49-F238E27FC236}">
                  <a16:creationId xmlns:a16="http://schemas.microsoft.com/office/drawing/2014/main" id="{5CC50745-DC68-4028-BEEE-A7670CE40E3B}"/>
                </a:ext>
              </a:extLst>
            </p:cNvPr>
            <p:cNvSpPr/>
            <p:nvPr/>
          </p:nvSpPr>
          <p:spPr>
            <a:xfrm rot="10800000" flipH="1">
              <a:off x="380194" y="-2"/>
              <a:ext cx="1220424" cy="1607824"/>
            </a:xfrm>
            <a:custGeom>
              <a:avLst/>
              <a:gdLst/>
              <a:ahLst/>
              <a:cxnLst/>
              <a:rect l="l" t="t" r="r" b="b"/>
              <a:pathLst>
                <a:path w="15071" h="21600" extrusionOk="0">
                  <a:moveTo>
                    <a:pt x="5223" y="21600"/>
                  </a:moveTo>
                  <a:cubicBezTo>
                    <a:pt x="5223" y="21600"/>
                    <a:pt x="-6529" y="14853"/>
                    <a:pt x="5223" y="5021"/>
                  </a:cubicBezTo>
                  <a:cubicBezTo>
                    <a:pt x="7101" y="3454"/>
                    <a:pt x="10117" y="1963"/>
                    <a:pt x="13378" y="653"/>
                  </a:cubicBezTo>
                  <a:lnTo>
                    <a:pt x="15071" y="0"/>
                  </a:lnTo>
                  <a:lnTo>
                    <a:pt x="15071" y="2259"/>
                  </a:lnTo>
                  <a:lnTo>
                    <a:pt x="13451" y="3148"/>
                  </a:lnTo>
                  <a:cubicBezTo>
                    <a:pt x="10300" y="4929"/>
                    <a:pt x="7476" y="6804"/>
                    <a:pt x="5930" y="8491"/>
                  </a:cubicBezTo>
                  <a:cubicBezTo>
                    <a:pt x="-432" y="15431"/>
                    <a:pt x="5223" y="21600"/>
                    <a:pt x="5223" y="21600"/>
                  </a:cubicBezTo>
                  <a:close/>
                </a:path>
              </a:pathLst>
            </a:custGeom>
            <a:solidFill>
              <a:srgbClr val="05A2E1">
                <a:alpha val="50000"/>
              </a:srgbClr>
            </a:solidFill>
            <a:ln>
              <a:noFill/>
            </a:ln>
          </p:spPr>
          <p:txBody>
            <a:bodyPr spcFirstLastPara="1" wrap="square" lIns="45700" tIns="45700" rIns="45700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Quattrocento Sans"/>
                <a:buNone/>
              </a:pPr>
              <a:endParaRPr sz="1800" b="0" i="0" u="none" strike="noStrike" cap="none" dirty="0">
                <a:solidFill>
                  <a:srgbClr val="000000"/>
                </a:solidFill>
                <a:latin typeface="Quattrocento Sans"/>
                <a:ea typeface="Quattrocento Sans"/>
                <a:cs typeface="Quattrocento Sans"/>
                <a:sym typeface="Quattrocento Sans"/>
              </a:endParaRPr>
            </a:p>
          </p:txBody>
        </p:sp>
        <p:sp>
          <p:nvSpPr>
            <p:cNvPr id="402" name="Google Shape;536;p12">
              <a:extLst>
                <a:ext uri="{FF2B5EF4-FFF2-40B4-BE49-F238E27FC236}">
                  <a16:creationId xmlns:a16="http://schemas.microsoft.com/office/drawing/2014/main" id="{977505CC-AACB-448F-BAD3-59257763F2D4}"/>
                </a:ext>
              </a:extLst>
            </p:cNvPr>
            <p:cNvSpPr/>
            <p:nvPr/>
          </p:nvSpPr>
          <p:spPr>
            <a:xfrm rot="10800000" flipH="1">
              <a:off x="104662" y="571574"/>
              <a:ext cx="1495956" cy="1352967"/>
            </a:xfrm>
            <a:custGeom>
              <a:avLst/>
              <a:gdLst/>
              <a:ahLst/>
              <a:cxnLst/>
              <a:rect l="l" t="t" r="r" b="b"/>
              <a:pathLst>
                <a:path w="16414" h="21600" extrusionOk="0">
                  <a:moveTo>
                    <a:pt x="1404" y="21600"/>
                  </a:moveTo>
                  <a:cubicBezTo>
                    <a:pt x="1404" y="21600"/>
                    <a:pt x="-5186" y="10604"/>
                    <a:pt x="10190" y="2356"/>
                  </a:cubicBezTo>
                  <a:cubicBezTo>
                    <a:pt x="11529" y="1648"/>
                    <a:pt x="13215" y="995"/>
                    <a:pt x="15071" y="403"/>
                  </a:cubicBezTo>
                  <a:lnTo>
                    <a:pt x="16414" y="0"/>
                  </a:lnTo>
                  <a:lnTo>
                    <a:pt x="16414" y="2873"/>
                  </a:lnTo>
                  <a:lnTo>
                    <a:pt x="15422" y="3359"/>
                  </a:lnTo>
                  <a:cubicBezTo>
                    <a:pt x="12583" y="4819"/>
                    <a:pt x="9955" y="6480"/>
                    <a:pt x="7994" y="8313"/>
                  </a:cubicBezTo>
                  <a:cubicBezTo>
                    <a:pt x="1482" y="14384"/>
                    <a:pt x="1404" y="21600"/>
                    <a:pt x="1404" y="21600"/>
                  </a:cubicBezTo>
                  <a:close/>
                </a:path>
              </a:pathLst>
            </a:custGeom>
            <a:solidFill>
              <a:srgbClr val="05A2E1">
                <a:alpha val="50000"/>
              </a:srgbClr>
            </a:solidFill>
            <a:ln>
              <a:noFill/>
            </a:ln>
          </p:spPr>
          <p:txBody>
            <a:bodyPr spcFirstLastPara="1" wrap="square" lIns="45700" tIns="45700" rIns="45700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Quattrocento Sans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Quattrocento Sans"/>
                <a:ea typeface="Quattrocento Sans"/>
                <a:cs typeface="Quattrocento Sans"/>
                <a:sym typeface="Quattrocento Sans"/>
              </a:endParaRPr>
            </a:p>
          </p:txBody>
        </p:sp>
        <p:sp>
          <p:nvSpPr>
            <p:cNvPr id="403" name="Google Shape;537;p12">
              <a:extLst>
                <a:ext uri="{FF2B5EF4-FFF2-40B4-BE49-F238E27FC236}">
                  <a16:creationId xmlns:a16="http://schemas.microsoft.com/office/drawing/2014/main" id="{ED3C1BFB-9B31-4404-AA49-BB3A9A56AE10}"/>
                </a:ext>
              </a:extLst>
            </p:cNvPr>
            <p:cNvSpPr/>
            <p:nvPr/>
          </p:nvSpPr>
          <p:spPr>
            <a:xfrm rot="10800000" flipH="1">
              <a:off x="-21" y="1059877"/>
              <a:ext cx="1600641" cy="1137227"/>
            </a:xfrm>
            <a:custGeom>
              <a:avLst/>
              <a:gdLst/>
              <a:ahLst/>
              <a:cxnLst/>
              <a:rect l="l" t="t" r="r" b="b"/>
              <a:pathLst>
                <a:path w="20293" h="21600" extrusionOk="0">
                  <a:moveTo>
                    <a:pt x="52" y="21600"/>
                  </a:moveTo>
                  <a:cubicBezTo>
                    <a:pt x="52" y="21600"/>
                    <a:pt x="-1307" y="10169"/>
                    <a:pt x="9837" y="3636"/>
                  </a:cubicBezTo>
                  <a:cubicBezTo>
                    <a:pt x="12963" y="1799"/>
                    <a:pt x="16497" y="727"/>
                    <a:pt x="19693" y="105"/>
                  </a:cubicBezTo>
                  <a:lnTo>
                    <a:pt x="20293" y="0"/>
                  </a:lnTo>
                  <a:lnTo>
                    <a:pt x="20293" y="2055"/>
                  </a:lnTo>
                  <a:lnTo>
                    <a:pt x="19023" y="2546"/>
                  </a:lnTo>
                  <a:cubicBezTo>
                    <a:pt x="16482" y="3562"/>
                    <a:pt x="13778" y="4827"/>
                    <a:pt x="11287" y="6358"/>
                  </a:cubicBezTo>
                  <a:cubicBezTo>
                    <a:pt x="596" y="12890"/>
                    <a:pt x="52" y="21600"/>
                    <a:pt x="52" y="21600"/>
                  </a:cubicBezTo>
                  <a:close/>
                </a:path>
              </a:pathLst>
            </a:custGeom>
            <a:solidFill>
              <a:srgbClr val="05A2E1">
                <a:alpha val="50000"/>
              </a:srgbClr>
            </a:solidFill>
            <a:ln>
              <a:noFill/>
            </a:ln>
          </p:spPr>
          <p:txBody>
            <a:bodyPr spcFirstLastPara="1" wrap="square" lIns="45700" tIns="45700" rIns="45700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Quattrocento Sans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Quattrocento Sans"/>
                <a:ea typeface="Quattrocento Sans"/>
                <a:cs typeface="Quattrocento Sans"/>
                <a:sym typeface="Quattrocento Sans"/>
              </a:endParaRPr>
            </a:p>
          </p:txBody>
        </p:sp>
        <p:sp>
          <p:nvSpPr>
            <p:cNvPr id="404" name="Google Shape;538;p12">
              <a:extLst>
                <a:ext uri="{FF2B5EF4-FFF2-40B4-BE49-F238E27FC236}">
                  <a16:creationId xmlns:a16="http://schemas.microsoft.com/office/drawing/2014/main" id="{12A9FA3C-9735-4D88-BD8A-177C0C958097}"/>
                </a:ext>
              </a:extLst>
            </p:cNvPr>
            <p:cNvSpPr/>
            <p:nvPr/>
          </p:nvSpPr>
          <p:spPr>
            <a:xfrm flipH="1">
              <a:off x="950547" y="1719184"/>
              <a:ext cx="284745" cy="284745"/>
            </a:xfrm>
            <a:prstGeom prst="ellipse">
              <a:avLst/>
            </a:prstGeom>
            <a:solidFill>
              <a:srgbClr val="05A2E1">
                <a:alpha val="50000"/>
              </a:srgbClr>
            </a:solidFill>
            <a:ln w="73025" cap="flat" cmpd="sng">
              <a:solidFill>
                <a:schemeClr val="accent1">
                  <a:alpha val="5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1800"/>
                <a:buFont typeface="Quattrocento Sans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Quattrocento Sans"/>
                <a:ea typeface="Quattrocento Sans"/>
                <a:cs typeface="Quattrocento Sans"/>
                <a:sym typeface="Quattrocento Sans"/>
              </a:endParaRPr>
            </a:p>
          </p:txBody>
        </p:sp>
        <p:sp>
          <p:nvSpPr>
            <p:cNvPr id="405" name="Google Shape;539;p12">
              <a:extLst>
                <a:ext uri="{FF2B5EF4-FFF2-40B4-BE49-F238E27FC236}">
                  <a16:creationId xmlns:a16="http://schemas.microsoft.com/office/drawing/2014/main" id="{C2E5E1A3-9110-4251-8BEF-1B830549629C}"/>
                </a:ext>
              </a:extLst>
            </p:cNvPr>
            <p:cNvSpPr/>
            <p:nvPr/>
          </p:nvSpPr>
          <p:spPr>
            <a:xfrm flipH="1">
              <a:off x="337230" y="834847"/>
              <a:ext cx="284745" cy="284745"/>
            </a:xfrm>
            <a:prstGeom prst="ellipse">
              <a:avLst/>
            </a:prstGeom>
            <a:solidFill>
              <a:srgbClr val="05A2E1">
                <a:alpha val="50000"/>
              </a:srgbClr>
            </a:solidFill>
            <a:ln w="73025" cap="flat" cmpd="sng">
              <a:solidFill>
                <a:schemeClr val="accent1">
                  <a:alpha val="5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1800"/>
                <a:buFont typeface="Quattrocento Sans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Quattrocento Sans"/>
                <a:ea typeface="Quattrocento Sans"/>
                <a:cs typeface="Quattrocento Sans"/>
                <a:sym typeface="Quattrocento Sans"/>
              </a:endParaRPr>
            </a:p>
          </p:txBody>
        </p:sp>
      </p:grpSp>
      <p:sp>
        <p:nvSpPr>
          <p:cNvPr id="332" name="Freeform: Shape 331">
            <a:extLst>
              <a:ext uri="{FF2B5EF4-FFF2-40B4-BE49-F238E27FC236}">
                <a16:creationId xmlns:a16="http://schemas.microsoft.com/office/drawing/2014/main" id="{94F47F72-6359-46C6-B83D-3E5885321D6D}"/>
              </a:ext>
            </a:extLst>
          </p:cNvPr>
          <p:cNvSpPr/>
          <p:nvPr/>
        </p:nvSpPr>
        <p:spPr>
          <a:xfrm flipV="1">
            <a:off x="-4" y="-2"/>
            <a:ext cx="12192003" cy="2460359"/>
          </a:xfrm>
          <a:custGeom>
            <a:avLst/>
            <a:gdLst>
              <a:gd name="connsiteX0" fmla="*/ 0 w 9840435"/>
              <a:gd name="connsiteY0" fmla="*/ 1985809 h 1985809"/>
              <a:gd name="connsiteX1" fmla="*/ 9840435 w 9840435"/>
              <a:gd name="connsiteY1" fmla="*/ 1985809 h 1985809"/>
              <a:gd name="connsiteX2" fmla="*/ 4920218 w 9840435"/>
              <a:gd name="connsiteY2" fmla="*/ 0 h 19858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840435" h="1985809">
                <a:moveTo>
                  <a:pt x="0" y="1985809"/>
                </a:moveTo>
                <a:lnTo>
                  <a:pt x="9840435" y="1985809"/>
                </a:lnTo>
                <a:lnTo>
                  <a:pt x="4920218" y="0"/>
                </a:lnTo>
                <a:close/>
              </a:path>
            </a:pathLst>
          </a:custGeom>
          <a:solidFill>
            <a:schemeClr val="accent1">
              <a:lumMod val="75000"/>
              <a:alpha val="26000"/>
            </a:schemeClr>
          </a:solidFill>
          <a:ln>
            <a:noFill/>
          </a:ln>
        </p:spPr>
        <p:txBody>
          <a:bodyPr spcFirstLastPara="1" wrap="square" lIns="60950" tIns="60950" rIns="60950" bIns="60950" anchor="ctr" anchorCtr="0">
            <a:noAutofit/>
          </a:bodyPr>
          <a:lstStyle/>
          <a:p>
            <a:pPr algn="ctr">
              <a:buClr>
                <a:srgbClr val="FFFFFF"/>
              </a:buClr>
              <a:buSzPts val="1800"/>
            </a:pPr>
            <a:endParaRPr lang="en-US" sz="1800">
              <a:solidFill>
                <a:srgbClr val="FFFFFF"/>
              </a:solidFill>
              <a:latin typeface="Quattrocento Sans"/>
            </a:endParaRPr>
          </a:p>
        </p:txBody>
      </p:sp>
      <p:pic>
        <p:nvPicPr>
          <p:cNvPr id="22" name="Graphic 21">
            <a:extLst>
              <a:ext uri="{FF2B5EF4-FFF2-40B4-BE49-F238E27FC236}">
                <a16:creationId xmlns:a16="http://schemas.microsoft.com/office/drawing/2014/main" id="{19F36A71-9F47-41B1-86F5-A7C524035A0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969864" y="2115612"/>
            <a:ext cx="2252273" cy="2185169"/>
          </a:xfrm>
          <a:prstGeom prst="rect">
            <a:avLst/>
          </a:prstGeom>
        </p:spPr>
      </p:pic>
      <p:sp>
        <p:nvSpPr>
          <p:cNvPr id="327" name="TextBox 326">
            <a:extLst>
              <a:ext uri="{FF2B5EF4-FFF2-40B4-BE49-F238E27FC236}">
                <a16:creationId xmlns:a16="http://schemas.microsoft.com/office/drawing/2014/main" id="{AE8B7726-4510-4EE6-9DD6-93942C50829B}"/>
              </a:ext>
            </a:extLst>
          </p:cNvPr>
          <p:cNvSpPr txBox="1"/>
          <p:nvPr/>
        </p:nvSpPr>
        <p:spPr>
          <a:xfrm>
            <a:off x="4725433" y="4351585"/>
            <a:ext cx="2741135" cy="615553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algn="ctr"/>
            <a:r>
              <a:rPr lang="en-US" sz="2000" b="1" dirty="0">
                <a:solidFill>
                  <a:srgbClr val="FFFFFF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RESULTS </a:t>
            </a:r>
            <a:br>
              <a:rPr lang="en-US" sz="2000" b="1" dirty="0">
                <a:solidFill>
                  <a:srgbClr val="FFFFFF"/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sz="2000" b="1" dirty="0">
                <a:solidFill>
                  <a:srgbClr val="FFFFFF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ORIENTED FOCUS</a:t>
            </a:r>
          </a:p>
        </p:txBody>
      </p:sp>
      <p:sp>
        <p:nvSpPr>
          <p:cNvPr id="334" name="Google Shape;706;p14">
            <a:extLst>
              <a:ext uri="{FF2B5EF4-FFF2-40B4-BE49-F238E27FC236}">
                <a16:creationId xmlns:a16="http://schemas.microsoft.com/office/drawing/2014/main" id="{52024450-CAA2-465F-B734-7AFAAF3BFA1B}"/>
              </a:ext>
            </a:extLst>
          </p:cNvPr>
          <p:cNvSpPr/>
          <p:nvPr/>
        </p:nvSpPr>
        <p:spPr>
          <a:xfrm>
            <a:off x="688654" y="1355803"/>
            <a:ext cx="3485922" cy="2103643"/>
          </a:xfrm>
          <a:prstGeom prst="roundRect">
            <a:avLst>
              <a:gd name="adj" fmla="val 16667"/>
            </a:avLst>
          </a:prstGeom>
          <a:solidFill>
            <a:srgbClr val="000000">
              <a:alpha val="29803"/>
            </a:srgbClr>
          </a:solidFill>
          <a:ln>
            <a:noFill/>
          </a:ln>
        </p:spPr>
        <p:txBody>
          <a:bodyPr spcFirstLastPara="1" wrap="square" lIns="60950" tIns="60950" rIns="60950" bIns="6095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Quattrocento Sans"/>
              <a:buNone/>
            </a:pPr>
            <a:endParaRPr sz="1800" b="0" i="0" u="none" strike="noStrike" cap="none">
              <a:solidFill>
                <a:srgbClr val="FFFFFF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  <p:sp>
        <p:nvSpPr>
          <p:cNvPr id="336" name="Google Shape;706;p14">
            <a:extLst>
              <a:ext uri="{FF2B5EF4-FFF2-40B4-BE49-F238E27FC236}">
                <a16:creationId xmlns:a16="http://schemas.microsoft.com/office/drawing/2014/main" id="{E15FB9C7-D4C0-4DB3-B4AE-2FC10DBC05CE}"/>
              </a:ext>
            </a:extLst>
          </p:cNvPr>
          <p:cNvSpPr/>
          <p:nvPr/>
        </p:nvSpPr>
        <p:spPr>
          <a:xfrm>
            <a:off x="688654" y="4179053"/>
            <a:ext cx="3485922" cy="2103643"/>
          </a:xfrm>
          <a:prstGeom prst="roundRect">
            <a:avLst>
              <a:gd name="adj" fmla="val 16667"/>
            </a:avLst>
          </a:prstGeom>
          <a:solidFill>
            <a:srgbClr val="000000">
              <a:alpha val="29803"/>
            </a:srgbClr>
          </a:solidFill>
          <a:ln>
            <a:noFill/>
          </a:ln>
        </p:spPr>
        <p:txBody>
          <a:bodyPr spcFirstLastPara="1" wrap="square" lIns="60950" tIns="60950" rIns="60950" bIns="6095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Quattrocento Sans"/>
              <a:buNone/>
            </a:pPr>
            <a:endParaRPr sz="1800" b="0" i="0" u="none" strike="noStrike" cap="none">
              <a:solidFill>
                <a:srgbClr val="FFFFFF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  <p:sp>
        <p:nvSpPr>
          <p:cNvPr id="337" name="Google Shape;706;p14">
            <a:extLst>
              <a:ext uri="{FF2B5EF4-FFF2-40B4-BE49-F238E27FC236}">
                <a16:creationId xmlns:a16="http://schemas.microsoft.com/office/drawing/2014/main" id="{E010204A-22E1-4818-90A2-9EEC95D62D8E}"/>
              </a:ext>
            </a:extLst>
          </p:cNvPr>
          <p:cNvSpPr/>
          <p:nvPr/>
        </p:nvSpPr>
        <p:spPr>
          <a:xfrm>
            <a:off x="8017425" y="1355803"/>
            <a:ext cx="3485922" cy="2103643"/>
          </a:xfrm>
          <a:prstGeom prst="roundRect">
            <a:avLst>
              <a:gd name="adj" fmla="val 16667"/>
            </a:avLst>
          </a:prstGeom>
          <a:solidFill>
            <a:srgbClr val="000000">
              <a:alpha val="29803"/>
            </a:srgbClr>
          </a:solidFill>
          <a:ln>
            <a:noFill/>
          </a:ln>
        </p:spPr>
        <p:txBody>
          <a:bodyPr spcFirstLastPara="1" wrap="square" lIns="60950" tIns="60950" rIns="60950" bIns="6095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Quattrocento Sans"/>
              <a:buNone/>
            </a:pPr>
            <a:endParaRPr sz="1800" b="0" i="0" u="none" strike="noStrike" cap="none">
              <a:solidFill>
                <a:srgbClr val="FFFFFF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  <p:sp>
        <p:nvSpPr>
          <p:cNvPr id="338" name="Google Shape;706;p14">
            <a:extLst>
              <a:ext uri="{FF2B5EF4-FFF2-40B4-BE49-F238E27FC236}">
                <a16:creationId xmlns:a16="http://schemas.microsoft.com/office/drawing/2014/main" id="{C8442295-136A-4BA8-874D-B362E5FE9A6E}"/>
              </a:ext>
            </a:extLst>
          </p:cNvPr>
          <p:cNvSpPr/>
          <p:nvPr/>
        </p:nvSpPr>
        <p:spPr>
          <a:xfrm>
            <a:off x="8017425" y="4179053"/>
            <a:ext cx="3485922" cy="2103643"/>
          </a:xfrm>
          <a:prstGeom prst="roundRect">
            <a:avLst>
              <a:gd name="adj" fmla="val 16667"/>
            </a:avLst>
          </a:prstGeom>
          <a:solidFill>
            <a:srgbClr val="000000">
              <a:alpha val="29803"/>
            </a:srgbClr>
          </a:solidFill>
          <a:ln>
            <a:noFill/>
          </a:ln>
        </p:spPr>
        <p:txBody>
          <a:bodyPr spcFirstLastPara="1" wrap="square" lIns="60950" tIns="60950" rIns="60950" bIns="6095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Quattrocento Sans"/>
              <a:buNone/>
            </a:pPr>
            <a:endParaRPr sz="1800" b="0" i="0" u="none" strike="noStrike" cap="none">
              <a:solidFill>
                <a:srgbClr val="FFFFFF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  <p:sp>
        <p:nvSpPr>
          <p:cNvPr id="341" name="TextBox 340">
            <a:extLst>
              <a:ext uri="{FF2B5EF4-FFF2-40B4-BE49-F238E27FC236}">
                <a16:creationId xmlns:a16="http://schemas.microsoft.com/office/drawing/2014/main" id="{0A845B87-04E4-49C0-A1A4-658047F5CC96}"/>
              </a:ext>
            </a:extLst>
          </p:cNvPr>
          <p:cNvSpPr txBox="1"/>
          <p:nvPr/>
        </p:nvSpPr>
        <p:spPr>
          <a:xfrm>
            <a:off x="8260080" y="2343495"/>
            <a:ext cx="2987040" cy="900538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algn="r"/>
            <a:r>
              <a:rPr lang="en-US" sz="1800" dirty="0">
                <a:solidFill>
                  <a:srgbClr val="FFFFFF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Generate specific actions to solve relevant business opportunities</a:t>
            </a:r>
          </a:p>
        </p:txBody>
      </p:sp>
      <p:sp>
        <p:nvSpPr>
          <p:cNvPr id="342" name="TextBox 341">
            <a:extLst>
              <a:ext uri="{FF2B5EF4-FFF2-40B4-BE49-F238E27FC236}">
                <a16:creationId xmlns:a16="http://schemas.microsoft.com/office/drawing/2014/main" id="{02C4EFA2-5852-4E8E-BACE-5EC252F6B793}"/>
              </a:ext>
            </a:extLst>
          </p:cNvPr>
          <p:cNvSpPr txBox="1"/>
          <p:nvPr/>
        </p:nvSpPr>
        <p:spPr>
          <a:xfrm>
            <a:off x="8260080" y="5191542"/>
            <a:ext cx="2987040" cy="553998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algn="r"/>
            <a:r>
              <a:rPr lang="en-US" sz="1800" dirty="0">
                <a:solidFill>
                  <a:srgbClr val="FFFFFF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Accelerated implementation that works with existing ERP</a:t>
            </a:r>
          </a:p>
        </p:txBody>
      </p:sp>
      <p:sp>
        <p:nvSpPr>
          <p:cNvPr id="343" name="TextBox 342">
            <a:extLst>
              <a:ext uri="{FF2B5EF4-FFF2-40B4-BE49-F238E27FC236}">
                <a16:creationId xmlns:a16="http://schemas.microsoft.com/office/drawing/2014/main" id="{84AC70BC-77B8-41A9-B8C6-7EB8540D9637}"/>
              </a:ext>
            </a:extLst>
          </p:cNvPr>
          <p:cNvSpPr txBox="1"/>
          <p:nvPr/>
        </p:nvSpPr>
        <p:spPr>
          <a:xfrm>
            <a:off x="938095" y="2343495"/>
            <a:ext cx="2987040" cy="553998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r>
              <a:rPr lang="en-US" sz="1800" dirty="0">
                <a:solidFill>
                  <a:srgbClr val="FFFFFF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Optimal visibility across entire supply chain network</a:t>
            </a:r>
          </a:p>
        </p:txBody>
      </p:sp>
      <p:sp>
        <p:nvSpPr>
          <p:cNvPr id="344" name="TextBox 343">
            <a:extLst>
              <a:ext uri="{FF2B5EF4-FFF2-40B4-BE49-F238E27FC236}">
                <a16:creationId xmlns:a16="http://schemas.microsoft.com/office/drawing/2014/main" id="{3ABB55E0-385B-4FAB-912E-79E59EDE6064}"/>
              </a:ext>
            </a:extLst>
          </p:cNvPr>
          <p:cNvSpPr txBox="1"/>
          <p:nvPr/>
        </p:nvSpPr>
        <p:spPr>
          <a:xfrm>
            <a:off x="938095" y="5191542"/>
            <a:ext cx="2987040" cy="553998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r>
              <a:rPr lang="en-US" sz="1800" dirty="0">
                <a:solidFill>
                  <a:srgbClr val="FFFFFF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Industry specific knowledge and business mindset</a:t>
            </a:r>
          </a:p>
        </p:txBody>
      </p:sp>
      <p:pic>
        <p:nvPicPr>
          <p:cNvPr id="5" name="Graphic 4">
            <a:extLst>
              <a:ext uri="{FF2B5EF4-FFF2-40B4-BE49-F238E27FC236}">
                <a16:creationId xmlns:a16="http://schemas.microsoft.com/office/drawing/2014/main" id="{A2323238-2231-4780-A96F-A58F95B5E8C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0084107" y="878956"/>
            <a:ext cx="1167467" cy="1167467"/>
          </a:xfrm>
          <a:prstGeom prst="rect">
            <a:avLst/>
          </a:prstGeom>
        </p:spPr>
      </p:pic>
      <p:pic>
        <p:nvPicPr>
          <p:cNvPr id="7" name="Graphic 6">
            <a:extLst>
              <a:ext uri="{FF2B5EF4-FFF2-40B4-BE49-F238E27FC236}">
                <a16:creationId xmlns:a16="http://schemas.microsoft.com/office/drawing/2014/main" id="{8D873E00-D3BC-449B-8B40-299B6102EB32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10062138" y="3856585"/>
            <a:ext cx="1061334" cy="1061334"/>
          </a:xfrm>
          <a:prstGeom prst="rect">
            <a:avLst/>
          </a:prstGeom>
        </p:spPr>
      </p:pic>
      <p:pic>
        <p:nvPicPr>
          <p:cNvPr id="9" name="Graphic 8">
            <a:extLst>
              <a:ext uri="{FF2B5EF4-FFF2-40B4-BE49-F238E27FC236}">
                <a16:creationId xmlns:a16="http://schemas.microsoft.com/office/drawing/2014/main" id="{84EBC20E-57DC-46D8-AF96-A2A6B288A918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1042331" y="820582"/>
            <a:ext cx="1284214" cy="1284214"/>
          </a:xfrm>
          <a:prstGeom prst="rect">
            <a:avLst/>
          </a:prstGeom>
        </p:spPr>
      </p:pic>
      <p:pic>
        <p:nvPicPr>
          <p:cNvPr id="11" name="Graphic 10">
            <a:extLst>
              <a:ext uri="{FF2B5EF4-FFF2-40B4-BE49-F238E27FC236}">
                <a16:creationId xmlns:a16="http://schemas.microsoft.com/office/drawing/2014/main" id="{1BA6241C-85D2-4DD3-A294-D66E0CABCEC5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1012558" y="3745145"/>
            <a:ext cx="1284214" cy="1284214"/>
          </a:xfrm>
          <a:prstGeom prst="rect">
            <a:avLst/>
          </a:prstGeom>
        </p:spPr>
      </p:pic>
      <p:grpSp>
        <p:nvGrpSpPr>
          <p:cNvPr id="40" name="Group 39">
            <a:extLst>
              <a:ext uri="{FF2B5EF4-FFF2-40B4-BE49-F238E27FC236}">
                <a16:creationId xmlns:a16="http://schemas.microsoft.com/office/drawing/2014/main" id="{0264E555-BAB9-4895-AC9B-ECA79BE5F3B7}"/>
              </a:ext>
            </a:extLst>
          </p:cNvPr>
          <p:cNvGrpSpPr/>
          <p:nvPr/>
        </p:nvGrpSpPr>
        <p:grpSpPr>
          <a:xfrm>
            <a:off x="4174576" y="2075073"/>
            <a:ext cx="1097236" cy="508107"/>
            <a:chOff x="4174576" y="1827440"/>
            <a:chExt cx="1097236" cy="508107"/>
          </a:xfrm>
        </p:grpSpPr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F5D155B5-DBDB-4292-AFFB-869B52357362}"/>
                </a:ext>
              </a:extLst>
            </p:cNvPr>
            <p:cNvCxnSpPr>
              <a:cxnSpLocks/>
            </p:cNvCxnSpPr>
            <p:nvPr/>
          </p:nvCxnSpPr>
          <p:spPr>
            <a:xfrm>
              <a:off x="4174576" y="1827440"/>
              <a:ext cx="1014320" cy="0"/>
            </a:xfrm>
            <a:prstGeom prst="line">
              <a:avLst/>
            </a:prstGeom>
            <a:ln>
              <a:solidFill>
                <a:srgbClr val="FFFFFF"/>
              </a:solidFill>
              <a:head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Arc 35">
              <a:extLst>
                <a:ext uri="{FF2B5EF4-FFF2-40B4-BE49-F238E27FC236}">
                  <a16:creationId xmlns:a16="http://schemas.microsoft.com/office/drawing/2014/main" id="{E1ABC06E-13BF-4149-B5D8-C95E5992E249}"/>
                </a:ext>
              </a:extLst>
            </p:cNvPr>
            <p:cNvSpPr/>
            <p:nvPr/>
          </p:nvSpPr>
          <p:spPr>
            <a:xfrm>
              <a:off x="5105980" y="1828120"/>
              <a:ext cx="165832" cy="165832"/>
            </a:xfrm>
            <a:prstGeom prst="arc">
              <a:avLst/>
            </a:prstGeom>
            <a:ln w="12700">
              <a:solidFill>
                <a:srgbClr val="FFFF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50" name="Straight Connector 349">
              <a:extLst>
                <a:ext uri="{FF2B5EF4-FFF2-40B4-BE49-F238E27FC236}">
                  <a16:creationId xmlns:a16="http://schemas.microsoft.com/office/drawing/2014/main" id="{185AF8C1-F96D-4704-8622-A263F7E62B83}"/>
                </a:ext>
              </a:extLst>
            </p:cNvPr>
            <p:cNvCxnSpPr>
              <a:cxnSpLocks/>
              <a:stCxn id="36" idx="2"/>
            </p:cNvCxnSpPr>
            <p:nvPr/>
          </p:nvCxnSpPr>
          <p:spPr>
            <a:xfrm>
              <a:off x="5271812" y="1911036"/>
              <a:ext cx="0" cy="424511"/>
            </a:xfrm>
            <a:prstGeom prst="line">
              <a:avLst/>
            </a:prstGeom>
            <a:ln>
              <a:solidFill>
                <a:srgbClr val="FFFFFF"/>
              </a:solidFill>
              <a:tailEnd type="diamond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56" name="Google Shape;763;p15">
            <a:extLst>
              <a:ext uri="{FF2B5EF4-FFF2-40B4-BE49-F238E27FC236}">
                <a16:creationId xmlns:a16="http://schemas.microsoft.com/office/drawing/2014/main" id="{A5E4E86A-370B-4CA4-B5A7-42D1645FBAF8}"/>
              </a:ext>
            </a:extLst>
          </p:cNvPr>
          <p:cNvGrpSpPr/>
          <p:nvPr/>
        </p:nvGrpSpPr>
        <p:grpSpPr>
          <a:xfrm flipH="1">
            <a:off x="10310765" y="6019163"/>
            <a:ext cx="1743439" cy="517807"/>
            <a:chOff x="-2" y="-1"/>
            <a:chExt cx="1507860" cy="447839"/>
          </a:xfrm>
        </p:grpSpPr>
        <p:sp>
          <p:nvSpPr>
            <p:cNvPr id="357" name="Google Shape;764;p15">
              <a:extLst>
                <a:ext uri="{FF2B5EF4-FFF2-40B4-BE49-F238E27FC236}">
                  <a16:creationId xmlns:a16="http://schemas.microsoft.com/office/drawing/2014/main" id="{DC8AFEA9-C1C1-40F1-B816-F9C3C02E9560}"/>
                </a:ext>
              </a:extLst>
            </p:cNvPr>
            <p:cNvSpPr/>
            <p:nvPr/>
          </p:nvSpPr>
          <p:spPr>
            <a:xfrm>
              <a:off x="112510" y="-1"/>
              <a:ext cx="918835" cy="447839"/>
            </a:xfrm>
            <a:custGeom>
              <a:avLst/>
              <a:gdLst/>
              <a:ahLst/>
              <a:cxnLst/>
              <a:rect l="l" t="t" r="r" b="b"/>
              <a:pathLst>
                <a:path w="21600" h="21600" extrusionOk="0">
                  <a:moveTo>
                    <a:pt x="17400" y="7200"/>
                  </a:moveTo>
                  <a:cubicBezTo>
                    <a:pt x="19838" y="7200"/>
                    <a:pt x="19838" y="7200"/>
                    <a:pt x="19838" y="7200"/>
                  </a:cubicBezTo>
                  <a:cubicBezTo>
                    <a:pt x="20813" y="7200"/>
                    <a:pt x="21600" y="5574"/>
                    <a:pt x="21600" y="3639"/>
                  </a:cubicBezTo>
                  <a:cubicBezTo>
                    <a:pt x="21600" y="1626"/>
                    <a:pt x="20813" y="0"/>
                    <a:pt x="19838" y="0"/>
                  </a:cubicBezTo>
                  <a:cubicBezTo>
                    <a:pt x="1725" y="0"/>
                    <a:pt x="1725" y="0"/>
                    <a:pt x="1725" y="0"/>
                  </a:cubicBezTo>
                  <a:cubicBezTo>
                    <a:pt x="787" y="0"/>
                    <a:pt x="0" y="1626"/>
                    <a:pt x="0" y="3639"/>
                  </a:cubicBezTo>
                  <a:cubicBezTo>
                    <a:pt x="0" y="5574"/>
                    <a:pt x="787" y="7200"/>
                    <a:pt x="1725" y="7200"/>
                  </a:cubicBezTo>
                  <a:cubicBezTo>
                    <a:pt x="9750" y="7200"/>
                    <a:pt x="9750" y="7200"/>
                    <a:pt x="9750" y="7200"/>
                  </a:cubicBezTo>
                  <a:cubicBezTo>
                    <a:pt x="10687" y="7200"/>
                    <a:pt x="11475" y="8826"/>
                    <a:pt x="11475" y="10761"/>
                  </a:cubicBezTo>
                  <a:cubicBezTo>
                    <a:pt x="11475" y="12774"/>
                    <a:pt x="10687" y="14400"/>
                    <a:pt x="9750" y="14400"/>
                  </a:cubicBezTo>
                  <a:cubicBezTo>
                    <a:pt x="7012" y="14400"/>
                    <a:pt x="7012" y="14400"/>
                    <a:pt x="7012" y="14400"/>
                  </a:cubicBezTo>
                  <a:cubicBezTo>
                    <a:pt x="6037" y="14400"/>
                    <a:pt x="5287" y="16026"/>
                    <a:pt x="5287" y="17961"/>
                  </a:cubicBezTo>
                  <a:cubicBezTo>
                    <a:pt x="5287" y="19974"/>
                    <a:pt x="6037" y="21600"/>
                    <a:pt x="7012" y="21600"/>
                  </a:cubicBezTo>
                  <a:cubicBezTo>
                    <a:pt x="18375" y="21600"/>
                    <a:pt x="18375" y="21600"/>
                    <a:pt x="18375" y="21600"/>
                  </a:cubicBezTo>
                  <a:cubicBezTo>
                    <a:pt x="19313" y="21600"/>
                    <a:pt x="20100" y="19974"/>
                    <a:pt x="20100" y="17961"/>
                  </a:cubicBezTo>
                  <a:cubicBezTo>
                    <a:pt x="20100" y="16026"/>
                    <a:pt x="19313" y="14400"/>
                    <a:pt x="18375" y="14400"/>
                  </a:cubicBezTo>
                  <a:cubicBezTo>
                    <a:pt x="17400" y="14400"/>
                    <a:pt x="17400" y="14400"/>
                    <a:pt x="17400" y="14400"/>
                  </a:cubicBezTo>
                  <a:cubicBezTo>
                    <a:pt x="16463" y="14400"/>
                    <a:pt x="15675" y="12774"/>
                    <a:pt x="15675" y="10761"/>
                  </a:cubicBezTo>
                  <a:cubicBezTo>
                    <a:pt x="15675" y="8826"/>
                    <a:pt x="16463" y="7200"/>
                    <a:pt x="17400" y="7200"/>
                  </a:cubicBezTo>
                  <a:close/>
                </a:path>
              </a:pathLst>
            </a:custGeom>
            <a:solidFill>
              <a:srgbClr val="05A2E1"/>
            </a:solidFill>
            <a:ln>
              <a:noFill/>
            </a:ln>
          </p:spPr>
          <p:txBody>
            <a:bodyPr spcFirstLastPara="1" wrap="square" lIns="45700" tIns="45700" rIns="45700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Quattrocento Sans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Quattrocento Sans"/>
                <a:ea typeface="Quattrocento Sans"/>
                <a:cs typeface="Quattrocento Sans"/>
                <a:sym typeface="Quattrocento Sans"/>
              </a:endParaRPr>
            </a:p>
          </p:txBody>
        </p:sp>
        <p:sp>
          <p:nvSpPr>
            <p:cNvPr id="358" name="Google Shape;765;p15">
              <a:extLst>
                <a:ext uri="{FF2B5EF4-FFF2-40B4-BE49-F238E27FC236}">
                  <a16:creationId xmlns:a16="http://schemas.microsoft.com/office/drawing/2014/main" id="{71E3A0AB-E358-40BD-967F-36E6FDCD3142}"/>
                </a:ext>
              </a:extLst>
            </p:cNvPr>
            <p:cNvSpPr/>
            <p:nvPr/>
          </p:nvSpPr>
          <p:spPr>
            <a:xfrm>
              <a:off x="1132821" y="0"/>
              <a:ext cx="375037" cy="156635"/>
            </a:xfrm>
            <a:custGeom>
              <a:avLst/>
              <a:gdLst/>
              <a:ahLst/>
              <a:cxnLst/>
              <a:rect l="l" t="t" r="r" b="b"/>
              <a:pathLst>
                <a:path w="21600" h="21600" extrusionOk="0">
                  <a:moveTo>
                    <a:pt x="21600" y="10689"/>
                  </a:moveTo>
                  <a:cubicBezTo>
                    <a:pt x="21600" y="16701"/>
                    <a:pt x="19670" y="21600"/>
                    <a:pt x="17188" y="21600"/>
                  </a:cubicBezTo>
                  <a:cubicBezTo>
                    <a:pt x="4504" y="21600"/>
                    <a:pt x="4504" y="21600"/>
                    <a:pt x="4504" y="21600"/>
                  </a:cubicBezTo>
                  <a:cubicBezTo>
                    <a:pt x="2022" y="21600"/>
                    <a:pt x="0" y="16701"/>
                    <a:pt x="0" y="10689"/>
                  </a:cubicBezTo>
                  <a:cubicBezTo>
                    <a:pt x="0" y="10689"/>
                    <a:pt x="0" y="10689"/>
                    <a:pt x="0" y="10689"/>
                  </a:cubicBezTo>
                  <a:cubicBezTo>
                    <a:pt x="0" y="4899"/>
                    <a:pt x="2022" y="0"/>
                    <a:pt x="4504" y="0"/>
                  </a:cubicBezTo>
                  <a:cubicBezTo>
                    <a:pt x="17188" y="0"/>
                    <a:pt x="17188" y="0"/>
                    <a:pt x="17188" y="0"/>
                  </a:cubicBezTo>
                  <a:cubicBezTo>
                    <a:pt x="19670" y="0"/>
                    <a:pt x="21600" y="4899"/>
                    <a:pt x="21600" y="10689"/>
                  </a:cubicBezTo>
                  <a:close/>
                </a:path>
              </a:pathLst>
            </a:custGeom>
            <a:solidFill>
              <a:srgbClr val="05A2E1"/>
            </a:solidFill>
            <a:ln>
              <a:noFill/>
            </a:ln>
          </p:spPr>
          <p:txBody>
            <a:bodyPr spcFirstLastPara="1" wrap="square" lIns="45700" tIns="45700" rIns="45700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Quattrocento Sans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Quattrocento Sans"/>
                <a:ea typeface="Quattrocento Sans"/>
                <a:cs typeface="Quattrocento Sans"/>
                <a:sym typeface="Quattrocento Sans"/>
              </a:endParaRPr>
            </a:p>
          </p:txBody>
        </p:sp>
        <p:sp>
          <p:nvSpPr>
            <p:cNvPr id="359" name="Google Shape;766;p15">
              <a:extLst>
                <a:ext uri="{FF2B5EF4-FFF2-40B4-BE49-F238E27FC236}">
                  <a16:creationId xmlns:a16="http://schemas.microsoft.com/office/drawing/2014/main" id="{FC69D5D3-3F1D-422B-990D-8D859322DF1A}"/>
                </a:ext>
              </a:extLst>
            </p:cNvPr>
            <p:cNvSpPr/>
            <p:nvPr/>
          </p:nvSpPr>
          <p:spPr>
            <a:xfrm>
              <a:off x="-2" y="298924"/>
              <a:ext cx="226128" cy="148914"/>
            </a:xfrm>
            <a:custGeom>
              <a:avLst/>
              <a:gdLst/>
              <a:ahLst/>
              <a:cxnLst/>
              <a:rect l="l" t="t" r="r" b="b"/>
              <a:pathLst>
                <a:path w="21600" h="21600" extrusionOk="0">
                  <a:moveTo>
                    <a:pt x="21600" y="10684"/>
                  </a:moveTo>
                  <a:cubicBezTo>
                    <a:pt x="21600" y="16723"/>
                    <a:pt x="18254" y="21600"/>
                    <a:pt x="14146" y="21600"/>
                  </a:cubicBezTo>
                  <a:cubicBezTo>
                    <a:pt x="7301" y="21600"/>
                    <a:pt x="7301" y="21600"/>
                    <a:pt x="7301" y="21600"/>
                  </a:cubicBezTo>
                  <a:cubicBezTo>
                    <a:pt x="3346" y="21600"/>
                    <a:pt x="0" y="16723"/>
                    <a:pt x="0" y="10684"/>
                  </a:cubicBezTo>
                  <a:cubicBezTo>
                    <a:pt x="0" y="10684"/>
                    <a:pt x="0" y="10684"/>
                    <a:pt x="0" y="10684"/>
                  </a:cubicBezTo>
                  <a:cubicBezTo>
                    <a:pt x="0" y="4877"/>
                    <a:pt x="3346" y="0"/>
                    <a:pt x="7301" y="0"/>
                  </a:cubicBezTo>
                  <a:cubicBezTo>
                    <a:pt x="14146" y="0"/>
                    <a:pt x="14146" y="0"/>
                    <a:pt x="14146" y="0"/>
                  </a:cubicBezTo>
                  <a:cubicBezTo>
                    <a:pt x="18254" y="0"/>
                    <a:pt x="21600" y="4877"/>
                    <a:pt x="21600" y="10684"/>
                  </a:cubicBezTo>
                  <a:close/>
                </a:path>
              </a:pathLst>
            </a:custGeom>
            <a:solidFill>
              <a:srgbClr val="05A2E1"/>
            </a:solidFill>
            <a:ln>
              <a:noFill/>
            </a:ln>
          </p:spPr>
          <p:txBody>
            <a:bodyPr spcFirstLastPara="1" wrap="square" lIns="45700" tIns="45700" rIns="45700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Quattrocento Sans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Quattrocento Sans"/>
                <a:ea typeface="Quattrocento Sans"/>
                <a:cs typeface="Quattrocento Sans"/>
                <a:sym typeface="Quattrocento Sans"/>
              </a:endParaRPr>
            </a:p>
          </p:txBody>
        </p:sp>
      </p:grpSp>
      <p:grpSp>
        <p:nvGrpSpPr>
          <p:cNvPr id="360" name="Google Shape;763;p15">
            <a:extLst>
              <a:ext uri="{FF2B5EF4-FFF2-40B4-BE49-F238E27FC236}">
                <a16:creationId xmlns:a16="http://schemas.microsoft.com/office/drawing/2014/main" id="{7B9954EC-150E-4717-B10F-ED2FCA504153}"/>
              </a:ext>
            </a:extLst>
          </p:cNvPr>
          <p:cNvGrpSpPr/>
          <p:nvPr/>
        </p:nvGrpSpPr>
        <p:grpSpPr>
          <a:xfrm>
            <a:off x="140838" y="3183192"/>
            <a:ext cx="1743439" cy="517807"/>
            <a:chOff x="-2" y="-1"/>
            <a:chExt cx="1507860" cy="447839"/>
          </a:xfrm>
        </p:grpSpPr>
        <p:sp>
          <p:nvSpPr>
            <p:cNvPr id="361" name="Google Shape;764;p15">
              <a:extLst>
                <a:ext uri="{FF2B5EF4-FFF2-40B4-BE49-F238E27FC236}">
                  <a16:creationId xmlns:a16="http://schemas.microsoft.com/office/drawing/2014/main" id="{94A734E9-F128-476D-8797-7D4D4E742BD6}"/>
                </a:ext>
              </a:extLst>
            </p:cNvPr>
            <p:cNvSpPr/>
            <p:nvPr/>
          </p:nvSpPr>
          <p:spPr>
            <a:xfrm>
              <a:off x="112510" y="-1"/>
              <a:ext cx="918835" cy="447839"/>
            </a:xfrm>
            <a:custGeom>
              <a:avLst/>
              <a:gdLst/>
              <a:ahLst/>
              <a:cxnLst/>
              <a:rect l="l" t="t" r="r" b="b"/>
              <a:pathLst>
                <a:path w="21600" h="21600" extrusionOk="0">
                  <a:moveTo>
                    <a:pt x="17400" y="7200"/>
                  </a:moveTo>
                  <a:cubicBezTo>
                    <a:pt x="19838" y="7200"/>
                    <a:pt x="19838" y="7200"/>
                    <a:pt x="19838" y="7200"/>
                  </a:cubicBezTo>
                  <a:cubicBezTo>
                    <a:pt x="20813" y="7200"/>
                    <a:pt x="21600" y="5574"/>
                    <a:pt x="21600" y="3639"/>
                  </a:cubicBezTo>
                  <a:cubicBezTo>
                    <a:pt x="21600" y="1626"/>
                    <a:pt x="20813" y="0"/>
                    <a:pt x="19838" y="0"/>
                  </a:cubicBezTo>
                  <a:cubicBezTo>
                    <a:pt x="1725" y="0"/>
                    <a:pt x="1725" y="0"/>
                    <a:pt x="1725" y="0"/>
                  </a:cubicBezTo>
                  <a:cubicBezTo>
                    <a:pt x="787" y="0"/>
                    <a:pt x="0" y="1626"/>
                    <a:pt x="0" y="3639"/>
                  </a:cubicBezTo>
                  <a:cubicBezTo>
                    <a:pt x="0" y="5574"/>
                    <a:pt x="787" y="7200"/>
                    <a:pt x="1725" y="7200"/>
                  </a:cubicBezTo>
                  <a:cubicBezTo>
                    <a:pt x="9750" y="7200"/>
                    <a:pt x="9750" y="7200"/>
                    <a:pt x="9750" y="7200"/>
                  </a:cubicBezTo>
                  <a:cubicBezTo>
                    <a:pt x="10687" y="7200"/>
                    <a:pt x="11475" y="8826"/>
                    <a:pt x="11475" y="10761"/>
                  </a:cubicBezTo>
                  <a:cubicBezTo>
                    <a:pt x="11475" y="12774"/>
                    <a:pt x="10687" y="14400"/>
                    <a:pt x="9750" y="14400"/>
                  </a:cubicBezTo>
                  <a:cubicBezTo>
                    <a:pt x="7012" y="14400"/>
                    <a:pt x="7012" y="14400"/>
                    <a:pt x="7012" y="14400"/>
                  </a:cubicBezTo>
                  <a:cubicBezTo>
                    <a:pt x="6037" y="14400"/>
                    <a:pt x="5287" y="16026"/>
                    <a:pt x="5287" y="17961"/>
                  </a:cubicBezTo>
                  <a:cubicBezTo>
                    <a:pt x="5287" y="19974"/>
                    <a:pt x="6037" y="21600"/>
                    <a:pt x="7012" y="21600"/>
                  </a:cubicBezTo>
                  <a:cubicBezTo>
                    <a:pt x="18375" y="21600"/>
                    <a:pt x="18375" y="21600"/>
                    <a:pt x="18375" y="21600"/>
                  </a:cubicBezTo>
                  <a:cubicBezTo>
                    <a:pt x="19313" y="21600"/>
                    <a:pt x="20100" y="19974"/>
                    <a:pt x="20100" y="17961"/>
                  </a:cubicBezTo>
                  <a:cubicBezTo>
                    <a:pt x="20100" y="16026"/>
                    <a:pt x="19313" y="14400"/>
                    <a:pt x="18375" y="14400"/>
                  </a:cubicBezTo>
                  <a:cubicBezTo>
                    <a:pt x="17400" y="14400"/>
                    <a:pt x="17400" y="14400"/>
                    <a:pt x="17400" y="14400"/>
                  </a:cubicBezTo>
                  <a:cubicBezTo>
                    <a:pt x="16463" y="14400"/>
                    <a:pt x="15675" y="12774"/>
                    <a:pt x="15675" y="10761"/>
                  </a:cubicBezTo>
                  <a:cubicBezTo>
                    <a:pt x="15675" y="8826"/>
                    <a:pt x="16463" y="7200"/>
                    <a:pt x="17400" y="7200"/>
                  </a:cubicBezTo>
                  <a:close/>
                </a:path>
              </a:pathLst>
            </a:custGeom>
            <a:solidFill>
              <a:srgbClr val="05A2E1"/>
            </a:solidFill>
            <a:ln>
              <a:noFill/>
            </a:ln>
          </p:spPr>
          <p:txBody>
            <a:bodyPr spcFirstLastPara="1" wrap="square" lIns="45700" tIns="45700" rIns="45700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Quattrocento Sans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Quattrocento Sans"/>
                <a:ea typeface="Quattrocento Sans"/>
                <a:cs typeface="Quattrocento Sans"/>
                <a:sym typeface="Quattrocento Sans"/>
              </a:endParaRPr>
            </a:p>
          </p:txBody>
        </p:sp>
        <p:sp>
          <p:nvSpPr>
            <p:cNvPr id="362" name="Google Shape;765;p15">
              <a:extLst>
                <a:ext uri="{FF2B5EF4-FFF2-40B4-BE49-F238E27FC236}">
                  <a16:creationId xmlns:a16="http://schemas.microsoft.com/office/drawing/2014/main" id="{9E83289D-A7F9-456D-94DE-8A74087EE4EB}"/>
                </a:ext>
              </a:extLst>
            </p:cNvPr>
            <p:cNvSpPr/>
            <p:nvPr/>
          </p:nvSpPr>
          <p:spPr>
            <a:xfrm>
              <a:off x="1132821" y="0"/>
              <a:ext cx="375037" cy="156635"/>
            </a:xfrm>
            <a:custGeom>
              <a:avLst/>
              <a:gdLst/>
              <a:ahLst/>
              <a:cxnLst/>
              <a:rect l="l" t="t" r="r" b="b"/>
              <a:pathLst>
                <a:path w="21600" h="21600" extrusionOk="0">
                  <a:moveTo>
                    <a:pt x="21600" y="10689"/>
                  </a:moveTo>
                  <a:cubicBezTo>
                    <a:pt x="21600" y="16701"/>
                    <a:pt x="19670" y="21600"/>
                    <a:pt x="17188" y="21600"/>
                  </a:cubicBezTo>
                  <a:cubicBezTo>
                    <a:pt x="4504" y="21600"/>
                    <a:pt x="4504" y="21600"/>
                    <a:pt x="4504" y="21600"/>
                  </a:cubicBezTo>
                  <a:cubicBezTo>
                    <a:pt x="2022" y="21600"/>
                    <a:pt x="0" y="16701"/>
                    <a:pt x="0" y="10689"/>
                  </a:cubicBezTo>
                  <a:cubicBezTo>
                    <a:pt x="0" y="10689"/>
                    <a:pt x="0" y="10689"/>
                    <a:pt x="0" y="10689"/>
                  </a:cubicBezTo>
                  <a:cubicBezTo>
                    <a:pt x="0" y="4899"/>
                    <a:pt x="2022" y="0"/>
                    <a:pt x="4504" y="0"/>
                  </a:cubicBezTo>
                  <a:cubicBezTo>
                    <a:pt x="17188" y="0"/>
                    <a:pt x="17188" y="0"/>
                    <a:pt x="17188" y="0"/>
                  </a:cubicBezTo>
                  <a:cubicBezTo>
                    <a:pt x="19670" y="0"/>
                    <a:pt x="21600" y="4899"/>
                    <a:pt x="21600" y="10689"/>
                  </a:cubicBezTo>
                  <a:close/>
                </a:path>
              </a:pathLst>
            </a:custGeom>
            <a:solidFill>
              <a:srgbClr val="05A2E1"/>
            </a:solidFill>
            <a:ln>
              <a:noFill/>
            </a:ln>
          </p:spPr>
          <p:txBody>
            <a:bodyPr spcFirstLastPara="1" wrap="square" lIns="45700" tIns="45700" rIns="45700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Quattrocento Sans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Quattrocento Sans"/>
                <a:ea typeface="Quattrocento Sans"/>
                <a:cs typeface="Quattrocento Sans"/>
                <a:sym typeface="Quattrocento Sans"/>
              </a:endParaRPr>
            </a:p>
          </p:txBody>
        </p:sp>
        <p:sp>
          <p:nvSpPr>
            <p:cNvPr id="363" name="Google Shape;766;p15">
              <a:extLst>
                <a:ext uri="{FF2B5EF4-FFF2-40B4-BE49-F238E27FC236}">
                  <a16:creationId xmlns:a16="http://schemas.microsoft.com/office/drawing/2014/main" id="{9AFE25A9-AAD0-4531-BA32-9537730A33F9}"/>
                </a:ext>
              </a:extLst>
            </p:cNvPr>
            <p:cNvSpPr/>
            <p:nvPr/>
          </p:nvSpPr>
          <p:spPr>
            <a:xfrm>
              <a:off x="-2" y="298924"/>
              <a:ext cx="226128" cy="148914"/>
            </a:xfrm>
            <a:custGeom>
              <a:avLst/>
              <a:gdLst/>
              <a:ahLst/>
              <a:cxnLst/>
              <a:rect l="l" t="t" r="r" b="b"/>
              <a:pathLst>
                <a:path w="21600" h="21600" extrusionOk="0">
                  <a:moveTo>
                    <a:pt x="21600" y="10684"/>
                  </a:moveTo>
                  <a:cubicBezTo>
                    <a:pt x="21600" y="16723"/>
                    <a:pt x="18254" y="21600"/>
                    <a:pt x="14146" y="21600"/>
                  </a:cubicBezTo>
                  <a:cubicBezTo>
                    <a:pt x="7301" y="21600"/>
                    <a:pt x="7301" y="21600"/>
                    <a:pt x="7301" y="21600"/>
                  </a:cubicBezTo>
                  <a:cubicBezTo>
                    <a:pt x="3346" y="21600"/>
                    <a:pt x="0" y="16723"/>
                    <a:pt x="0" y="10684"/>
                  </a:cubicBezTo>
                  <a:cubicBezTo>
                    <a:pt x="0" y="10684"/>
                    <a:pt x="0" y="10684"/>
                    <a:pt x="0" y="10684"/>
                  </a:cubicBezTo>
                  <a:cubicBezTo>
                    <a:pt x="0" y="4877"/>
                    <a:pt x="3346" y="0"/>
                    <a:pt x="7301" y="0"/>
                  </a:cubicBezTo>
                  <a:cubicBezTo>
                    <a:pt x="14146" y="0"/>
                    <a:pt x="14146" y="0"/>
                    <a:pt x="14146" y="0"/>
                  </a:cubicBezTo>
                  <a:cubicBezTo>
                    <a:pt x="18254" y="0"/>
                    <a:pt x="21600" y="4877"/>
                    <a:pt x="21600" y="10684"/>
                  </a:cubicBezTo>
                  <a:close/>
                </a:path>
              </a:pathLst>
            </a:custGeom>
            <a:solidFill>
              <a:srgbClr val="05A2E1"/>
            </a:solidFill>
            <a:ln>
              <a:noFill/>
            </a:ln>
          </p:spPr>
          <p:txBody>
            <a:bodyPr spcFirstLastPara="1" wrap="square" lIns="45700" tIns="45700" rIns="45700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Quattrocento Sans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Quattrocento Sans"/>
                <a:ea typeface="Quattrocento Sans"/>
                <a:cs typeface="Quattrocento Sans"/>
                <a:sym typeface="Quattrocento Sans"/>
              </a:endParaRPr>
            </a:p>
          </p:txBody>
        </p:sp>
      </p:grpSp>
      <p:grpSp>
        <p:nvGrpSpPr>
          <p:cNvPr id="365" name="Group 364">
            <a:extLst>
              <a:ext uri="{FF2B5EF4-FFF2-40B4-BE49-F238E27FC236}">
                <a16:creationId xmlns:a16="http://schemas.microsoft.com/office/drawing/2014/main" id="{DB46227C-53AB-4359-A853-923BAC2B3AA1}"/>
              </a:ext>
            </a:extLst>
          </p:cNvPr>
          <p:cNvGrpSpPr/>
          <p:nvPr/>
        </p:nvGrpSpPr>
        <p:grpSpPr>
          <a:xfrm flipH="1">
            <a:off x="6920188" y="2075073"/>
            <a:ext cx="1097236" cy="508107"/>
            <a:chOff x="4174576" y="1827440"/>
            <a:chExt cx="1097236" cy="508107"/>
          </a:xfrm>
        </p:grpSpPr>
        <p:cxnSp>
          <p:nvCxnSpPr>
            <p:cNvPr id="366" name="Straight Connector 365">
              <a:extLst>
                <a:ext uri="{FF2B5EF4-FFF2-40B4-BE49-F238E27FC236}">
                  <a16:creationId xmlns:a16="http://schemas.microsoft.com/office/drawing/2014/main" id="{4EF326DD-EA1F-46C6-B3BF-4C29E4E4B24C}"/>
                </a:ext>
              </a:extLst>
            </p:cNvPr>
            <p:cNvCxnSpPr>
              <a:cxnSpLocks/>
            </p:cNvCxnSpPr>
            <p:nvPr/>
          </p:nvCxnSpPr>
          <p:spPr>
            <a:xfrm>
              <a:off x="4174576" y="1827440"/>
              <a:ext cx="1014320" cy="0"/>
            </a:xfrm>
            <a:prstGeom prst="line">
              <a:avLst/>
            </a:prstGeom>
            <a:ln>
              <a:solidFill>
                <a:srgbClr val="FFFFFF"/>
              </a:solidFill>
              <a:head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7" name="Arc 366">
              <a:extLst>
                <a:ext uri="{FF2B5EF4-FFF2-40B4-BE49-F238E27FC236}">
                  <a16:creationId xmlns:a16="http://schemas.microsoft.com/office/drawing/2014/main" id="{B5D03298-9D0F-467F-8623-764E879D6AA2}"/>
                </a:ext>
              </a:extLst>
            </p:cNvPr>
            <p:cNvSpPr/>
            <p:nvPr/>
          </p:nvSpPr>
          <p:spPr>
            <a:xfrm>
              <a:off x="5105980" y="1828120"/>
              <a:ext cx="165832" cy="165832"/>
            </a:xfrm>
            <a:prstGeom prst="arc">
              <a:avLst/>
            </a:prstGeom>
            <a:ln w="12700">
              <a:solidFill>
                <a:srgbClr val="FFFF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68" name="Straight Connector 367">
              <a:extLst>
                <a:ext uri="{FF2B5EF4-FFF2-40B4-BE49-F238E27FC236}">
                  <a16:creationId xmlns:a16="http://schemas.microsoft.com/office/drawing/2014/main" id="{1CEDD1BC-10E4-476C-A4F6-B0DB3F42BBC8}"/>
                </a:ext>
              </a:extLst>
            </p:cNvPr>
            <p:cNvCxnSpPr>
              <a:cxnSpLocks/>
              <a:stCxn id="367" idx="2"/>
            </p:cNvCxnSpPr>
            <p:nvPr/>
          </p:nvCxnSpPr>
          <p:spPr>
            <a:xfrm>
              <a:off x="5271812" y="1911036"/>
              <a:ext cx="0" cy="424511"/>
            </a:xfrm>
            <a:prstGeom prst="line">
              <a:avLst/>
            </a:prstGeom>
            <a:ln>
              <a:solidFill>
                <a:srgbClr val="FFFFFF"/>
              </a:solidFill>
              <a:tailEnd type="diamond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9" name="Group 368">
            <a:extLst>
              <a:ext uri="{FF2B5EF4-FFF2-40B4-BE49-F238E27FC236}">
                <a16:creationId xmlns:a16="http://schemas.microsoft.com/office/drawing/2014/main" id="{3AB634CB-6DBF-4B59-8E1E-DDFA53870107}"/>
              </a:ext>
            </a:extLst>
          </p:cNvPr>
          <p:cNvGrpSpPr/>
          <p:nvPr/>
        </p:nvGrpSpPr>
        <p:grpSpPr>
          <a:xfrm flipV="1">
            <a:off x="4174576" y="5111821"/>
            <a:ext cx="1097236" cy="508107"/>
            <a:chOff x="4174576" y="1827440"/>
            <a:chExt cx="1097236" cy="508107"/>
          </a:xfrm>
        </p:grpSpPr>
        <p:cxnSp>
          <p:nvCxnSpPr>
            <p:cNvPr id="370" name="Straight Connector 369">
              <a:extLst>
                <a:ext uri="{FF2B5EF4-FFF2-40B4-BE49-F238E27FC236}">
                  <a16:creationId xmlns:a16="http://schemas.microsoft.com/office/drawing/2014/main" id="{FB35AF50-7B14-413D-9A5B-9E56C26B975B}"/>
                </a:ext>
              </a:extLst>
            </p:cNvPr>
            <p:cNvCxnSpPr>
              <a:cxnSpLocks/>
            </p:cNvCxnSpPr>
            <p:nvPr/>
          </p:nvCxnSpPr>
          <p:spPr>
            <a:xfrm>
              <a:off x="4174576" y="1827440"/>
              <a:ext cx="1014320" cy="0"/>
            </a:xfrm>
            <a:prstGeom prst="line">
              <a:avLst/>
            </a:prstGeom>
            <a:ln>
              <a:solidFill>
                <a:srgbClr val="FFFFFF"/>
              </a:solidFill>
              <a:head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1" name="Arc 370">
              <a:extLst>
                <a:ext uri="{FF2B5EF4-FFF2-40B4-BE49-F238E27FC236}">
                  <a16:creationId xmlns:a16="http://schemas.microsoft.com/office/drawing/2014/main" id="{3BFC0BD6-A002-41B9-A449-25A1A1F1E40B}"/>
                </a:ext>
              </a:extLst>
            </p:cNvPr>
            <p:cNvSpPr/>
            <p:nvPr/>
          </p:nvSpPr>
          <p:spPr>
            <a:xfrm>
              <a:off x="5105980" y="1828120"/>
              <a:ext cx="165832" cy="165832"/>
            </a:xfrm>
            <a:prstGeom prst="arc">
              <a:avLst/>
            </a:prstGeom>
            <a:ln w="12700">
              <a:solidFill>
                <a:srgbClr val="FFFF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72" name="Straight Connector 371">
              <a:extLst>
                <a:ext uri="{FF2B5EF4-FFF2-40B4-BE49-F238E27FC236}">
                  <a16:creationId xmlns:a16="http://schemas.microsoft.com/office/drawing/2014/main" id="{BBDBA6D2-7402-4E4A-B0DE-C8B9C8C5EC09}"/>
                </a:ext>
              </a:extLst>
            </p:cNvPr>
            <p:cNvCxnSpPr>
              <a:cxnSpLocks/>
              <a:stCxn id="371" idx="2"/>
            </p:cNvCxnSpPr>
            <p:nvPr/>
          </p:nvCxnSpPr>
          <p:spPr>
            <a:xfrm>
              <a:off x="5271812" y="1911036"/>
              <a:ext cx="0" cy="424511"/>
            </a:xfrm>
            <a:prstGeom prst="line">
              <a:avLst/>
            </a:prstGeom>
            <a:ln>
              <a:solidFill>
                <a:srgbClr val="FFFFFF"/>
              </a:solidFill>
              <a:tailEnd type="diamond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73" name="Group 372">
            <a:extLst>
              <a:ext uri="{FF2B5EF4-FFF2-40B4-BE49-F238E27FC236}">
                <a16:creationId xmlns:a16="http://schemas.microsoft.com/office/drawing/2014/main" id="{0ED09819-455A-4769-AF4B-8AB627DA66CC}"/>
              </a:ext>
            </a:extLst>
          </p:cNvPr>
          <p:cNvGrpSpPr/>
          <p:nvPr/>
        </p:nvGrpSpPr>
        <p:grpSpPr>
          <a:xfrm flipH="1" flipV="1">
            <a:off x="6920188" y="5111821"/>
            <a:ext cx="1097236" cy="508107"/>
            <a:chOff x="4174576" y="1827440"/>
            <a:chExt cx="1097236" cy="508107"/>
          </a:xfrm>
        </p:grpSpPr>
        <p:cxnSp>
          <p:nvCxnSpPr>
            <p:cNvPr id="374" name="Straight Connector 373">
              <a:extLst>
                <a:ext uri="{FF2B5EF4-FFF2-40B4-BE49-F238E27FC236}">
                  <a16:creationId xmlns:a16="http://schemas.microsoft.com/office/drawing/2014/main" id="{2DEEB54A-0D8F-46DD-A93B-09F8958540A2}"/>
                </a:ext>
              </a:extLst>
            </p:cNvPr>
            <p:cNvCxnSpPr>
              <a:cxnSpLocks/>
            </p:cNvCxnSpPr>
            <p:nvPr/>
          </p:nvCxnSpPr>
          <p:spPr>
            <a:xfrm>
              <a:off x="4174576" y="1827440"/>
              <a:ext cx="1014320" cy="0"/>
            </a:xfrm>
            <a:prstGeom prst="line">
              <a:avLst/>
            </a:prstGeom>
            <a:ln>
              <a:solidFill>
                <a:srgbClr val="FFFFFF"/>
              </a:solidFill>
              <a:head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5" name="Arc 374">
              <a:extLst>
                <a:ext uri="{FF2B5EF4-FFF2-40B4-BE49-F238E27FC236}">
                  <a16:creationId xmlns:a16="http://schemas.microsoft.com/office/drawing/2014/main" id="{0E6E39DF-0A18-4518-8902-F2EDC31F47C6}"/>
                </a:ext>
              </a:extLst>
            </p:cNvPr>
            <p:cNvSpPr/>
            <p:nvPr/>
          </p:nvSpPr>
          <p:spPr>
            <a:xfrm>
              <a:off x="5105980" y="1828120"/>
              <a:ext cx="165832" cy="165832"/>
            </a:xfrm>
            <a:prstGeom prst="arc">
              <a:avLst/>
            </a:prstGeom>
            <a:ln w="12700">
              <a:solidFill>
                <a:srgbClr val="FFFF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76" name="Straight Connector 375">
              <a:extLst>
                <a:ext uri="{FF2B5EF4-FFF2-40B4-BE49-F238E27FC236}">
                  <a16:creationId xmlns:a16="http://schemas.microsoft.com/office/drawing/2014/main" id="{8CA9DAC6-D2AA-40F3-A69A-3FC665846A07}"/>
                </a:ext>
              </a:extLst>
            </p:cNvPr>
            <p:cNvCxnSpPr>
              <a:cxnSpLocks/>
              <a:stCxn id="375" idx="2"/>
            </p:cNvCxnSpPr>
            <p:nvPr/>
          </p:nvCxnSpPr>
          <p:spPr>
            <a:xfrm>
              <a:off x="5271812" y="1911036"/>
              <a:ext cx="0" cy="424511"/>
            </a:xfrm>
            <a:prstGeom prst="line">
              <a:avLst/>
            </a:prstGeom>
            <a:ln>
              <a:solidFill>
                <a:srgbClr val="FFFFFF"/>
              </a:solidFill>
              <a:tailEnd type="diamond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78" name="Freeform: Shape 377">
            <a:extLst>
              <a:ext uri="{FF2B5EF4-FFF2-40B4-BE49-F238E27FC236}">
                <a16:creationId xmlns:a16="http://schemas.microsoft.com/office/drawing/2014/main" id="{B1D67F54-2960-42E3-91E2-ACC9AE3DDC60}"/>
              </a:ext>
            </a:extLst>
          </p:cNvPr>
          <p:cNvSpPr/>
          <p:nvPr/>
        </p:nvSpPr>
        <p:spPr>
          <a:xfrm>
            <a:off x="3339669" y="5745540"/>
            <a:ext cx="5512662" cy="1112460"/>
          </a:xfrm>
          <a:custGeom>
            <a:avLst/>
            <a:gdLst>
              <a:gd name="connsiteX0" fmla="*/ 0 w 9840435"/>
              <a:gd name="connsiteY0" fmla="*/ 1985809 h 1985809"/>
              <a:gd name="connsiteX1" fmla="*/ 9840435 w 9840435"/>
              <a:gd name="connsiteY1" fmla="*/ 1985809 h 1985809"/>
              <a:gd name="connsiteX2" fmla="*/ 4920218 w 9840435"/>
              <a:gd name="connsiteY2" fmla="*/ 0 h 19858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840435" h="1985809">
                <a:moveTo>
                  <a:pt x="0" y="1985809"/>
                </a:moveTo>
                <a:lnTo>
                  <a:pt x="9840435" y="1985809"/>
                </a:lnTo>
                <a:lnTo>
                  <a:pt x="4920218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60950" tIns="60950" rIns="60950" bIns="60950" anchor="ctr" anchorCtr="0">
            <a:noAutofit/>
          </a:bodyPr>
          <a:lstStyle/>
          <a:p>
            <a:pPr algn="ctr">
              <a:buClr>
                <a:srgbClr val="FFFFFF"/>
              </a:buClr>
              <a:buSzPts val="1800"/>
            </a:pPr>
            <a:endParaRPr lang="en-US" sz="1800">
              <a:solidFill>
                <a:srgbClr val="FFFFFF"/>
              </a:solidFill>
              <a:latin typeface="Quattrocento Sans"/>
            </a:endParaRPr>
          </a:p>
        </p:txBody>
      </p:sp>
      <p:grpSp>
        <p:nvGrpSpPr>
          <p:cNvPr id="381" name="Google Shape;731;p14">
            <a:extLst>
              <a:ext uri="{FF2B5EF4-FFF2-40B4-BE49-F238E27FC236}">
                <a16:creationId xmlns:a16="http://schemas.microsoft.com/office/drawing/2014/main" id="{507F7EF9-AFFA-4E49-BB00-6D4EF72E4EFE}"/>
              </a:ext>
            </a:extLst>
          </p:cNvPr>
          <p:cNvGrpSpPr/>
          <p:nvPr/>
        </p:nvGrpSpPr>
        <p:grpSpPr>
          <a:xfrm>
            <a:off x="4073273" y="1977123"/>
            <a:ext cx="203525" cy="203526"/>
            <a:chOff x="-1" y="-1"/>
            <a:chExt cx="203524" cy="203524"/>
          </a:xfrm>
        </p:grpSpPr>
        <p:sp>
          <p:nvSpPr>
            <p:cNvPr id="382" name="Google Shape;732;p14">
              <a:extLst>
                <a:ext uri="{FF2B5EF4-FFF2-40B4-BE49-F238E27FC236}">
                  <a16:creationId xmlns:a16="http://schemas.microsoft.com/office/drawing/2014/main" id="{66398CDC-D3D0-4D79-8340-88C6EA65C10A}"/>
                </a:ext>
              </a:extLst>
            </p:cNvPr>
            <p:cNvSpPr/>
            <p:nvPr/>
          </p:nvSpPr>
          <p:spPr>
            <a:xfrm>
              <a:off x="-1" y="-1"/>
              <a:ext cx="203524" cy="203524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60950" tIns="60950" rIns="60950" bIns="6095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1800"/>
                <a:buFont typeface="Quattrocento Sans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Quattrocento Sans"/>
                <a:ea typeface="Quattrocento Sans"/>
                <a:cs typeface="Quattrocento Sans"/>
                <a:sym typeface="Quattrocento Sans"/>
              </a:endParaRPr>
            </a:p>
          </p:txBody>
        </p:sp>
        <p:sp>
          <p:nvSpPr>
            <p:cNvPr id="383" name="Google Shape;733;p14">
              <a:extLst>
                <a:ext uri="{FF2B5EF4-FFF2-40B4-BE49-F238E27FC236}">
                  <a16:creationId xmlns:a16="http://schemas.microsoft.com/office/drawing/2014/main" id="{06B4CE74-9D2A-4217-BF0A-484368021667}"/>
                </a:ext>
              </a:extLst>
            </p:cNvPr>
            <p:cNvSpPr/>
            <p:nvPr/>
          </p:nvSpPr>
          <p:spPr>
            <a:xfrm>
              <a:off x="45520" y="53244"/>
              <a:ext cx="112480" cy="97330"/>
            </a:xfrm>
            <a:custGeom>
              <a:avLst/>
              <a:gdLst/>
              <a:ahLst/>
              <a:cxnLst/>
              <a:rect l="l" t="t" r="r" b="b"/>
              <a:pathLst>
                <a:path w="21488" h="21534" extrusionOk="0">
                  <a:moveTo>
                    <a:pt x="21319" y="3885"/>
                  </a:moveTo>
                  <a:cubicBezTo>
                    <a:pt x="18169" y="197"/>
                    <a:pt x="18169" y="197"/>
                    <a:pt x="18169" y="197"/>
                  </a:cubicBezTo>
                  <a:cubicBezTo>
                    <a:pt x="18169" y="-66"/>
                    <a:pt x="17719" y="-66"/>
                    <a:pt x="17719" y="197"/>
                  </a:cubicBezTo>
                  <a:cubicBezTo>
                    <a:pt x="6694" y="12841"/>
                    <a:pt x="6694" y="12841"/>
                    <a:pt x="6694" y="12841"/>
                  </a:cubicBezTo>
                  <a:cubicBezTo>
                    <a:pt x="3769" y="9680"/>
                    <a:pt x="3769" y="9680"/>
                    <a:pt x="3769" y="9680"/>
                  </a:cubicBezTo>
                  <a:cubicBezTo>
                    <a:pt x="3769" y="9417"/>
                    <a:pt x="3319" y="9417"/>
                    <a:pt x="3319" y="9680"/>
                  </a:cubicBezTo>
                  <a:cubicBezTo>
                    <a:pt x="169" y="13368"/>
                    <a:pt x="169" y="13368"/>
                    <a:pt x="169" y="13368"/>
                  </a:cubicBezTo>
                  <a:cubicBezTo>
                    <a:pt x="-56" y="13368"/>
                    <a:pt x="-56" y="13895"/>
                    <a:pt x="169" y="13895"/>
                  </a:cubicBezTo>
                  <a:cubicBezTo>
                    <a:pt x="6469" y="21271"/>
                    <a:pt x="6469" y="21271"/>
                    <a:pt x="6469" y="21271"/>
                  </a:cubicBezTo>
                  <a:cubicBezTo>
                    <a:pt x="6469" y="21534"/>
                    <a:pt x="6469" y="21534"/>
                    <a:pt x="6694" y="21534"/>
                  </a:cubicBezTo>
                  <a:cubicBezTo>
                    <a:pt x="6919" y="21534"/>
                    <a:pt x="6919" y="21534"/>
                    <a:pt x="6919" y="21271"/>
                  </a:cubicBezTo>
                  <a:cubicBezTo>
                    <a:pt x="21319" y="4412"/>
                    <a:pt x="21319" y="4412"/>
                    <a:pt x="21319" y="4412"/>
                  </a:cubicBezTo>
                  <a:cubicBezTo>
                    <a:pt x="21544" y="4412"/>
                    <a:pt x="21544" y="3885"/>
                    <a:pt x="21319" y="3885"/>
                  </a:cubicBezTo>
                  <a:close/>
                </a:path>
              </a:pathLst>
            </a:custGeom>
            <a:solidFill>
              <a:srgbClr val="0472A0"/>
            </a:solidFill>
            <a:ln>
              <a:noFill/>
            </a:ln>
            <a:effectLst>
              <a:outerShdw blurRad="330200" rotWithShape="0">
                <a:srgbClr val="000000">
                  <a:alpha val="8627"/>
                </a:srgbClr>
              </a:outerShdw>
            </a:effectLst>
          </p:spPr>
          <p:txBody>
            <a:bodyPr spcFirstLastPara="1" wrap="square" lIns="60950" tIns="60950" rIns="60950" bIns="6095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600"/>
                <a:buFont typeface="Quattrocento Sans"/>
                <a:buNone/>
              </a:pPr>
              <a:endParaRPr sz="2600" b="0" i="0" u="none" strike="noStrike" cap="none">
                <a:solidFill>
                  <a:srgbClr val="FFFFFF"/>
                </a:solidFill>
                <a:latin typeface="Quattrocento Sans"/>
                <a:ea typeface="Quattrocento Sans"/>
                <a:cs typeface="Quattrocento Sans"/>
                <a:sym typeface="Quattrocento Sans"/>
              </a:endParaRPr>
            </a:p>
          </p:txBody>
        </p:sp>
      </p:grpSp>
      <p:grpSp>
        <p:nvGrpSpPr>
          <p:cNvPr id="384" name="Google Shape;731;p14">
            <a:extLst>
              <a:ext uri="{FF2B5EF4-FFF2-40B4-BE49-F238E27FC236}">
                <a16:creationId xmlns:a16="http://schemas.microsoft.com/office/drawing/2014/main" id="{C2ED6B86-930E-4DC8-BCC4-E1A555BF9609}"/>
              </a:ext>
            </a:extLst>
          </p:cNvPr>
          <p:cNvGrpSpPr/>
          <p:nvPr/>
        </p:nvGrpSpPr>
        <p:grpSpPr>
          <a:xfrm>
            <a:off x="7945455" y="1977123"/>
            <a:ext cx="203525" cy="203526"/>
            <a:chOff x="-1" y="-1"/>
            <a:chExt cx="203524" cy="203524"/>
          </a:xfrm>
        </p:grpSpPr>
        <p:sp>
          <p:nvSpPr>
            <p:cNvPr id="385" name="Google Shape;732;p14">
              <a:extLst>
                <a:ext uri="{FF2B5EF4-FFF2-40B4-BE49-F238E27FC236}">
                  <a16:creationId xmlns:a16="http://schemas.microsoft.com/office/drawing/2014/main" id="{41E6E99B-8C65-4255-8BBC-A25F6C870D07}"/>
                </a:ext>
              </a:extLst>
            </p:cNvPr>
            <p:cNvSpPr/>
            <p:nvPr/>
          </p:nvSpPr>
          <p:spPr>
            <a:xfrm>
              <a:off x="-1" y="-1"/>
              <a:ext cx="203524" cy="203524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60950" tIns="60950" rIns="60950" bIns="6095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1800"/>
                <a:buFont typeface="Quattrocento Sans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Quattrocento Sans"/>
                <a:ea typeface="Quattrocento Sans"/>
                <a:cs typeface="Quattrocento Sans"/>
                <a:sym typeface="Quattrocento Sans"/>
              </a:endParaRPr>
            </a:p>
          </p:txBody>
        </p:sp>
        <p:sp>
          <p:nvSpPr>
            <p:cNvPr id="386" name="Google Shape;733;p14">
              <a:extLst>
                <a:ext uri="{FF2B5EF4-FFF2-40B4-BE49-F238E27FC236}">
                  <a16:creationId xmlns:a16="http://schemas.microsoft.com/office/drawing/2014/main" id="{16E8F20B-C6A0-4ADC-8FCA-227530CE0BD7}"/>
                </a:ext>
              </a:extLst>
            </p:cNvPr>
            <p:cNvSpPr/>
            <p:nvPr/>
          </p:nvSpPr>
          <p:spPr>
            <a:xfrm>
              <a:off x="45520" y="53244"/>
              <a:ext cx="112480" cy="97330"/>
            </a:xfrm>
            <a:custGeom>
              <a:avLst/>
              <a:gdLst/>
              <a:ahLst/>
              <a:cxnLst/>
              <a:rect l="l" t="t" r="r" b="b"/>
              <a:pathLst>
                <a:path w="21488" h="21534" extrusionOk="0">
                  <a:moveTo>
                    <a:pt x="21319" y="3885"/>
                  </a:moveTo>
                  <a:cubicBezTo>
                    <a:pt x="18169" y="197"/>
                    <a:pt x="18169" y="197"/>
                    <a:pt x="18169" y="197"/>
                  </a:cubicBezTo>
                  <a:cubicBezTo>
                    <a:pt x="18169" y="-66"/>
                    <a:pt x="17719" y="-66"/>
                    <a:pt x="17719" y="197"/>
                  </a:cubicBezTo>
                  <a:cubicBezTo>
                    <a:pt x="6694" y="12841"/>
                    <a:pt x="6694" y="12841"/>
                    <a:pt x="6694" y="12841"/>
                  </a:cubicBezTo>
                  <a:cubicBezTo>
                    <a:pt x="3769" y="9680"/>
                    <a:pt x="3769" y="9680"/>
                    <a:pt x="3769" y="9680"/>
                  </a:cubicBezTo>
                  <a:cubicBezTo>
                    <a:pt x="3769" y="9417"/>
                    <a:pt x="3319" y="9417"/>
                    <a:pt x="3319" y="9680"/>
                  </a:cubicBezTo>
                  <a:cubicBezTo>
                    <a:pt x="169" y="13368"/>
                    <a:pt x="169" y="13368"/>
                    <a:pt x="169" y="13368"/>
                  </a:cubicBezTo>
                  <a:cubicBezTo>
                    <a:pt x="-56" y="13368"/>
                    <a:pt x="-56" y="13895"/>
                    <a:pt x="169" y="13895"/>
                  </a:cubicBezTo>
                  <a:cubicBezTo>
                    <a:pt x="6469" y="21271"/>
                    <a:pt x="6469" y="21271"/>
                    <a:pt x="6469" y="21271"/>
                  </a:cubicBezTo>
                  <a:cubicBezTo>
                    <a:pt x="6469" y="21534"/>
                    <a:pt x="6469" y="21534"/>
                    <a:pt x="6694" y="21534"/>
                  </a:cubicBezTo>
                  <a:cubicBezTo>
                    <a:pt x="6919" y="21534"/>
                    <a:pt x="6919" y="21534"/>
                    <a:pt x="6919" y="21271"/>
                  </a:cubicBezTo>
                  <a:cubicBezTo>
                    <a:pt x="21319" y="4412"/>
                    <a:pt x="21319" y="4412"/>
                    <a:pt x="21319" y="4412"/>
                  </a:cubicBezTo>
                  <a:cubicBezTo>
                    <a:pt x="21544" y="4412"/>
                    <a:pt x="21544" y="3885"/>
                    <a:pt x="21319" y="3885"/>
                  </a:cubicBezTo>
                  <a:close/>
                </a:path>
              </a:pathLst>
            </a:custGeom>
            <a:solidFill>
              <a:srgbClr val="0472A0"/>
            </a:solidFill>
            <a:ln>
              <a:noFill/>
            </a:ln>
            <a:effectLst>
              <a:outerShdw blurRad="330200" rotWithShape="0">
                <a:srgbClr val="000000">
                  <a:alpha val="8627"/>
                </a:srgbClr>
              </a:outerShdw>
            </a:effectLst>
          </p:spPr>
          <p:txBody>
            <a:bodyPr spcFirstLastPara="1" wrap="square" lIns="60950" tIns="60950" rIns="60950" bIns="6095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600"/>
                <a:buFont typeface="Quattrocento Sans"/>
                <a:buNone/>
              </a:pPr>
              <a:endParaRPr sz="2600" b="0" i="0" u="none" strike="noStrike" cap="none">
                <a:solidFill>
                  <a:srgbClr val="FFFFFF"/>
                </a:solidFill>
                <a:latin typeface="Quattrocento Sans"/>
                <a:ea typeface="Quattrocento Sans"/>
                <a:cs typeface="Quattrocento Sans"/>
                <a:sym typeface="Quattrocento Sans"/>
              </a:endParaRPr>
            </a:p>
          </p:txBody>
        </p:sp>
      </p:grpSp>
      <p:grpSp>
        <p:nvGrpSpPr>
          <p:cNvPr id="387" name="Google Shape;731;p14">
            <a:extLst>
              <a:ext uri="{FF2B5EF4-FFF2-40B4-BE49-F238E27FC236}">
                <a16:creationId xmlns:a16="http://schemas.microsoft.com/office/drawing/2014/main" id="{5F8B22FF-0100-420A-BE46-0A2A98C83EE8}"/>
              </a:ext>
            </a:extLst>
          </p:cNvPr>
          <p:cNvGrpSpPr/>
          <p:nvPr/>
        </p:nvGrpSpPr>
        <p:grpSpPr>
          <a:xfrm>
            <a:off x="4073273" y="5525165"/>
            <a:ext cx="203525" cy="203526"/>
            <a:chOff x="-1" y="-1"/>
            <a:chExt cx="203524" cy="203524"/>
          </a:xfrm>
        </p:grpSpPr>
        <p:sp>
          <p:nvSpPr>
            <p:cNvPr id="388" name="Google Shape;732;p14">
              <a:extLst>
                <a:ext uri="{FF2B5EF4-FFF2-40B4-BE49-F238E27FC236}">
                  <a16:creationId xmlns:a16="http://schemas.microsoft.com/office/drawing/2014/main" id="{1E62E9A8-C6B1-4903-A7E5-08B48123D53E}"/>
                </a:ext>
              </a:extLst>
            </p:cNvPr>
            <p:cNvSpPr/>
            <p:nvPr/>
          </p:nvSpPr>
          <p:spPr>
            <a:xfrm>
              <a:off x="-1" y="-1"/>
              <a:ext cx="203524" cy="203524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60950" tIns="60950" rIns="60950" bIns="6095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1800"/>
                <a:buFont typeface="Quattrocento Sans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Quattrocento Sans"/>
                <a:ea typeface="Quattrocento Sans"/>
                <a:cs typeface="Quattrocento Sans"/>
                <a:sym typeface="Quattrocento Sans"/>
              </a:endParaRPr>
            </a:p>
          </p:txBody>
        </p:sp>
        <p:sp>
          <p:nvSpPr>
            <p:cNvPr id="389" name="Google Shape;733;p14">
              <a:extLst>
                <a:ext uri="{FF2B5EF4-FFF2-40B4-BE49-F238E27FC236}">
                  <a16:creationId xmlns:a16="http://schemas.microsoft.com/office/drawing/2014/main" id="{F3D054E2-E9B4-4E3B-A4F2-BF99BB0C5032}"/>
                </a:ext>
              </a:extLst>
            </p:cNvPr>
            <p:cNvSpPr/>
            <p:nvPr/>
          </p:nvSpPr>
          <p:spPr>
            <a:xfrm>
              <a:off x="45520" y="53244"/>
              <a:ext cx="112480" cy="97330"/>
            </a:xfrm>
            <a:custGeom>
              <a:avLst/>
              <a:gdLst/>
              <a:ahLst/>
              <a:cxnLst/>
              <a:rect l="l" t="t" r="r" b="b"/>
              <a:pathLst>
                <a:path w="21488" h="21534" extrusionOk="0">
                  <a:moveTo>
                    <a:pt x="21319" y="3885"/>
                  </a:moveTo>
                  <a:cubicBezTo>
                    <a:pt x="18169" y="197"/>
                    <a:pt x="18169" y="197"/>
                    <a:pt x="18169" y="197"/>
                  </a:cubicBezTo>
                  <a:cubicBezTo>
                    <a:pt x="18169" y="-66"/>
                    <a:pt x="17719" y="-66"/>
                    <a:pt x="17719" y="197"/>
                  </a:cubicBezTo>
                  <a:cubicBezTo>
                    <a:pt x="6694" y="12841"/>
                    <a:pt x="6694" y="12841"/>
                    <a:pt x="6694" y="12841"/>
                  </a:cubicBezTo>
                  <a:cubicBezTo>
                    <a:pt x="3769" y="9680"/>
                    <a:pt x="3769" y="9680"/>
                    <a:pt x="3769" y="9680"/>
                  </a:cubicBezTo>
                  <a:cubicBezTo>
                    <a:pt x="3769" y="9417"/>
                    <a:pt x="3319" y="9417"/>
                    <a:pt x="3319" y="9680"/>
                  </a:cubicBezTo>
                  <a:cubicBezTo>
                    <a:pt x="169" y="13368"/>
                    <a:pt x="169" y="13368"/>
                    <a:pt x="169" y="13368"/>
                  </a:cubicBezTo>
                  <a:cubicBezTo>
                    <a:pt x="-56" y="13368"/>
                    <a:pt x="-56" y="13895"/>
                    <a:pt x="169" y="13895"/>
                  </a:cubicBezTo>
                  <a:cubicBezTo>
                    <a:pt x="6469" y="21271"/>
                    <a:pt x="6469" y="21271"/>
                    <a:pt x="6469" y="21271"/>
                  </a:cubicBezTo>
                  <a:cubicBezTo>
                    <a:pt x="6469" y="21534"/>
                    <a:pt x="6469" y="21534"/>
                    <a:pt x="6694" y="21534"/>
                  </a:cubicBezTo>
                  <a:cubicBezTo>
                    <a:pt x="6919" y="21534"/>
                    <a:pt x="6919" y="21534"/>
                    <a:pt x="6919" y="21271"/>
                  </a:cubicBezTo>
                  <a:cubicBezTo>
                    <a:pt x="21319" y="4412"/>
                    <a:pt x="21319" y="4412"/>
                    <a:pt x="21319" y="4412"/>
                  </a:cubicBezTo>
                  <a:cubicBezTo>
                    <a:pt x="21544" y="4412"/>
                    <a:pt x="21544" y="3885"/>
                    <a:pt x="21319" y="3885"/>
                  </a:cubicBezTo>
                  <a:close/>
                </a:path>
              </a:pathLst>
            </a:custGeom>
            <a:solidFill>
              <a:srgbClr val="0472A0"/>
            </a:solidFill>
            <a:ln>
              <a:noFill/>
            </a:ln>
            <a:effectLst>
              <a:outerShdw blurRad="330200" rotWithShape="0">
                <a:srgbClr val="000000">
                  <a:alpha val="8627"/>
                </a:srgbClr>
              </a:outerShdw>
            </a:effectLst>
          </p:spPr>
          <p:txBody>
            <a:bodyPr spcFirstLastPara="1" wrap="square" lIns="60950" tIns="60950" rIns="60950" bIns="6095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600"/>
                <a:buFont typeface="Quattrocento Sans"/>
                <a:buNone/>
              </a:pPr>
              <a:endParaRPr sz="2600" b="0" i="0" u="none" strike="noStrike" cap="none">
                <a:solidFill>
                  <a:srgbClr val="FFFFFF"/>
                </a:solidFill>
                <a:latin typeface="Quattrocento Sans"/>
                <a:ea typeface="Quattrocento Sans"/>
                <a:cs typeface="Quattrocento Sans"/>
                <a:sym typeface="Quattrocento Sans"/>
              </a:endParaRPr>
            </a:p>
          </p:txBody>
        </p:sp>
      </p:grpSp>
      <p:grpSp>
        <p:nvGrpSpPr>
          <p:cNvPr id="390" name="Google Shape;731;p14">
            <a:extLst>
              <a:ext uri="{FF2B5EF4-FFF2-40B4-BE49-F238E27FC236}">
                <a16:creationId xmlns:a16="http://schemas.microsoft.com/office/drawing/2014/main" id="{E012C8FA-DC46-473D-81CC-B2144E04AC37}"/>
              </a:ext>
            </a:extLst>
          </p:cNvPr>
          <p:cNvGrpSpPr/>
          <p:nvPr/>
        </p:nvGrpSpPr>
        <p:grpSpPr>
          <a:xfrm>
            <a:off x="7945455" y="5525165"/>
            <a:ext cx="203525" cy="203526"/>
            <a:chOff x="-1" y="-1"/>
            <a:chExt cx="203524" cy="203524"/>
          </a:xfrm>
        </p:grpSpPr>
        <p:sp>
          <p:nvSpPr>
            <p:cNvPr id="391" name="Google Shape;732;p14">
              <a:extLst>
                <a:ext uri="{FF2B5EF4-FFF2-40B4-BE49-F238E27FC236}">
                  <a16:creationId xmlns:a16="http://schemas.microsoft.com/office/drawing/2014/main" id="{17E81044-4D41-453C-9012-D91963279CAE}"/>
                </a:ext>
              </a:extLst>
            </p:cNvPr>
            <p:cNvSpPr/>
            <p:nvPr/>
          </p:nvSpPr>
          <p:spPr>
            <a:xfrm>
              <a:off x="-1" y="-1"/>
              <a:ext cx="203524" cy="203524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60950" tIns="60950" rIns="60950" bIns="6095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1800"/>
                <a:buFont typeface="Quattrocento Sans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Quattrocento Sans"/>
                <a:ea typeface="Quattrocento Sans"/>
                <a:cs typeface="Quattrocento Sans"/>
                <a:sym typeface="Quattrocento Sans"/>
              </a:endParaRPr>
            </a:p>
          </p:txBody>
        </p:sp>
        <p:sp>
          <p:nvSpPr>
            <p:cNvPr id="392" name="Google Shape;733;p14">
              <a:extLst>
                <a:ext uri="{FF2B5EF4-FFF2-40B4-BE49-F238E27FC236}">
                  <a16:creationId xmlns:a16="http://schemas.microsoft.com/office/drawing/2014/main" id="{8D86CFE7-0AFE-42EF-90B4-1A74DE9B5872}"/>
                </a:ext>
              </a:extLst>
            </p:cNvPr>
            <p:cNvSpPr/>
            <p:nvPr/>
          </p:nvSpPr>
          <p:spPr>
            <a:xfrm>
              <a:off x="45520" y="53244"/>
              <a:ext cx="112480" cy="97330"/>
            </a:xfrm>
            <a:custGeom>
              <a:avLst/>
              <a:gdLst/>
              <a:ahLst/>
              <a:cxnLst/>
              <a:rect l="l" t="t" r="r" b="b"/>
              <a:pathLst>
                <a:path w="21488" h="21534" extrusionOk="0">
                  <a:moveTo>
                    <a:pt x="21319" y="3885"/>
                  </a:moveTo>
                  <a:cubicBezTo>
                    <a:pt x="18169" y="197"/>
                    <a:pt x="18169" y="197"/>
                    <a:pt x="18169" y="197"/>
                  </a:cubicBezTo>
                  <a:cubicBezTo>
                    <a:pt x="18169" y="-66"/>
                    <a:pt x="17719" y="-66"/>
                    <a:pt x="17719" y="197"/>
                  </a:cubicBezTo>
                  <a:cubicBezTo>
                    <a:pt x="6694" y="12841"/>
                    <a:pt x="6694" y="12841"/>
                    <a:pt x="6694" y="12841"/>
                  </a:cubicBezTo>
                  <a:cubicBezTo>
                    <a:pt x="3769" y="9680"/>
                    <a:pt x="3769" y="9680"/>
                    <a:pt x="3769" y="9680"/>
                  </a:cubicBezTo>
                  <a:cubicBezTo>
                    <a:pt x="3769" y="9417"/>
                    <a:pt x="3319" y="9417"/>
                    <a:pt x="3319" y="9680"/>
                  </a:cubicBezTo>
                  <a:cubicBezTo>
                    <a:pt x="169" y="13368"/>
                    <a:pt x="169" y="13368"/>
                    <a:pt x="169" y="13368"/>
                  </a:cubicBezTo>
                  <a:cubicBezTo>
                    <a:pt x="-56" y="13368"/>
                    <a:pt x="-56" y="13895"/>
                    <a:pt x="169" y="13895"/>
                  </a:cubicBezTo>
                  <a:cubicBezTo>
                    <a:pt x="6469" y="21271"/>
                    <a:pt x="6469" y="21271"/>
                    <a:pt x="6469" y="21271"/>
                  </a:cubicBezTo>
                  <a:cubicBezTo>
                    <a:pt x="6469" y="21534"/>
                    <a:pt x="6469" y="21534"/>
                    <a:pt x="6694" y="21534"/>
                  </a:cubicBezTo>
                  <a:cubicBezTo>
                    <a:pt x="6919" y="21534"/>
                    <a:pt x="6919" y="21534"/>
                    <a:pt x="6919" y="21271"/>
                  </a:cubicBezTo>
                  <a:cubicBezTo>
                    <a:pt x="21319" y="4412"/>
                    <a:pt x="21319" y="4412"/>
                    <a:pt x="21319" y="4412"/>
                  </a:cubicBezTo>
                  <a:cubicBezTo>
                    <a:pt x="21544" y="4412"/>
                    <a:pt x="21544" y="3885"/>
                    <a:pt x="21319" y="3885"/>
                  </a:cubicBezTo>
                  <a:close/>
                </a:path>
              </a:pathLst>
            </a:custGeom>
            <a:solidFill>
              <a:srgbClr val="0472A0"/>
            </a:solidFill>
            <a:ln>
              <a:noFill/>
            </a:ln>
            <a:effectLst>
              <a:outerShdw blurRad="330200" rotWithShape="0">
                <a:srgbClr val="000000">
                  <a:alpha val="8627"/>
                </a:srgbClr>
              </a:outerShdw>
            </a:effectLst>
          </p:spPr>
          <p:txBody>
            <a:bodyPr spcFirstLastPara="1" wrap="square" lIns="60950" tIns="60950" rIns="60950" bIns="6095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600"/>
                <a:buFont typeface="Quattrocento Sans"/>
                <a:buNone/>
              </a:pPr>
              <a:endParaRPr sz="2600" b="0" i="0" u="none" strike="noStrike" cap="none">
                <a:solidFill>
                  <a:srgbClr val="FFFFFF"/>
                </a:solidFill>
                <a:latin typeface="Quattrocento Sans"/>
                <a:ea typeface="Quattrocento Sans"/>
                <a:cs typeface="Quattrocento Sans"/>
                <a:sym typeface="Quattrocento Sans"/>
              </a:endParaRPr>
            </a:p>
          </p:txBody>
        </p:sp>
      </p:grpSp>
      <p:pic>
        <p:nvPicPr>
          <p:cNvPr id="300" name="Google Shape;1058;p17" descr="Google Shape;55;p13">
            <a:extLst>
              <a:ext uri="{FF2B5EF4-FFF2-40B4-BE49-F238E27FC236}">
                <a16:creationId xmlns:a16="http://schemas.microsoft.com/office/drawing/2014/main" id="{C16787E2-E129-42D7-B426-256EDE4CE1E5}"/>
              </a:ext>
            </a:extLst>
          </p:cNvPr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5581468" y="5968018"/>
            <a:ext cx="1029064" cy="667504"/>
          </a:xfrm>
          <a:prstGeom prst="rect">
            <a:avLst/>
          </a:prstGeom>
          <a:noFill/>
          <a:ln>
            <a:noFill/>
          </a:ln>
        </p:spPr>
      </p:pic>
      <p:sp>
        <p:nvSpPr>
          <p:cNvPr id="393" name="Google Shape;540;p12">
            <a:extLst>
              <a:ext uri="{FF2B5EF4-FFF2-40B4-BE49-F238E27FC236}">
                <a16:creationId xmlns:a16="http://schemas.microsoft.com/office/drawing/2014/main" id="{9CAAEE6E-39C5-44D4-B5BD-01BD65EB5C08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3142095" y="225893"/>
            <a:ext cx="5907809" cy="110964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Font typeface="Quattrocento Sans"/>
              <a:buNone/>
            </a:pPr>
            <a:r>
              <a:rPr lang="en-US" dirty="0" err="1">
                <a:solidFill>
                  <a:srgbClr val="FFFFFF"/>
                </a:solidFill>
              </a:rPr>
              <a:t>ahatis</a:t>
            </a:r>
            <a:r>
              <a:rPr lang="en-US" dirty="0">
                <a:solidFill>
                  <a:srgbClr val="FFFFFF"/>
                </a:solidFill>
              </a:rPr>
              <a:t> Sell Thru Analytics (STA) advantage</a:t>
            </a:r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6FC4547-B793-4B4A-B907-D8DD7EBB8234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4788584" y="2292390"/>
            <a:ext cx="2614834" cy="18316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78334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Freeform: Shape 100">
            <a:extLst>
              <a:ext uri="{FF2B5EF4-FFF2-40B4-BE49-F238E27FC236}">
                <a16:creationId xmlns:a16="http://schemas.microsoft.com/office/drawing/2014/main" id="{24101AF8-393D-4338-8E9C-235A36828944}"/>
              </a:ext>
            </a:extLst>
          </p:cNvPr>
          <p:cNvSpPr/>
          <p:nvPr/>
        </p:nvSpPr>
        <p:spPr>
          <a:xfrm flipV="1">
            <a:off x="708626" y="0"/>
            <a:ext cx="10774747" cy="3136132"/>
          </a:xfrm>
          <a:custGeom>
            <a:avLst/>
            <a:gdLst>
              <a:gd name="connsiteX0" fmla="*/ 0 w 10774747"/>
              <a:gd name="connsiteY0" fmla="*/ 3136132 h 3136132"/>
              <a:gd name="connsiteX1" fmla="*/ 10774747 w 10774747"/>
              <a:gd name="connsiteY1" fmla="*/ 3136132 h 3136132"/>
              <a:gd name="connsiteX2" fmla="*/ 5387374 w 10774747"/>
              <a:gd name="connsiteY2" fmla="*/ 0 h 31361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774747" h="3136132">
                <a:moveTo>
                  <a:pt x="0" y="3136132"/>
                </a:moveTo>
                <a:lnTo>
                  <a:pt x="10774747" y="3136132"/>
                </a:lnTo>
                <a:lnTo>
                  <a:pt x="5387374" y="0"/>
                </a:lnTo>
                <a:close/>
              </a:path>
            </a:pathLst>
          </a:custGeom>
          <a:solidFill>
            <a:schemeClr val="accent1">
              <a:lumMod val="75000"/>
              <a:alpha val="26000"/>
            </a:schemeClr>
          </a:solidFill>
          <a:ln>
            <a:noFill/>
          </a:ln>
        </p:spPr>
        <p:txBody>
          <a:bodyPr spcFirstLastPara="1" wrap="square" lIns="60950" tIns="60950" rIns="60950" bIns="60950" anchor="ctr" anchorCtr="0">
            <a:noAutofit/>
          </a:bodyPr>
          <a:lstStyle/>
          <a:p>
            <a:pPr algn="ctr">
              <a:buClr>
                <a:srgbClr val="FFFFFF"/>
              </a:buClr>
              <a:buSzPts val="1800"/>
            </a:pPr>
            <a:endParaRPr lang="en-US" sz="1800">
              <a:solidFill>
                <a:srgbClr val="FFFFFF"/>
              </a:solidFill>
              <a:latin typeface="Quattrocento Sans"/>
            </a:endParaRPr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3E3CCEBF-57F2-4F17-8C98-9CA49343BC0D}"/>
              </a:ext>
            </a:extLst>
          </p:cNvPr>
          <p:cNvGrpSpPr/>
          <p:nvPr/>
        </p:nvGrpSpPr>
        <p:grpSpPr>
          <a:xfrm>
            <a:off x="-1" y="1673531"/>
            <a:ext cx="12192002" cy="5194301"/>
            <a:chOff x="-1" y="1663699"/>
            <a:chExt cx="12192002" cy="5194301"/>
          </a:xfrm>
        </p:grpSpPr>
        <p:sp>
          <p:nvSpPr>
            <p:cNvPr id="301" name="Google Shape;687;p14">
              <a:extLst>
                <a:ext uri="{FF2B5EF4-FFF2-40B4-BE49-F238E27FC236}">
                  <a16:creationId xmlns:a16="http://schemas.microsoft.com/office/drawing/2014/main" id="{AE4CDD79-FF0C-432B-B706-BC9584AE0C3A}"/>
                </a:ext>
              </a:extLst>
            </p:cNvPr>
            <p:cNvSpPr/>
            <p:nvPr/>
          </p:nvSpPr>
          <p:spPr>
            <a:xfrm rot="10800000" flipH="1" flipV="1">
              <a:off x="-1" y="1663699"/>
              <a:ext cx="12192002" cy="5194301"/>
            </a:xfrm>
            <a:custGeom>
              <a:avLst/>
              <a:gdLst/>
              <a:ahLst/>
              <a:cxnLst/>
              <a:rect l="l" t="t" r="r" b="b"/>
              <a:pathLst>
                <a:path w="21600" h="21600" extrusionOk="0">
                  <a:moveTo>
                    <a:pt x="0" y="21600"/>
                  </a:moveTo>
                  <a:lnTo>
                    <a:pt x="2160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alpha val="59000"/>
              </a:schemeClr>
            </a:solidFill>
            <a:ln>
              <a:noFill/>
            </a:ln>
          </p:spPr>
          <p:txBody>
            <a:bodyPr spcFirstLastPara="1" wrap="square" lIns="60950" tIns="60950" rIns="60950" bIns="6095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1800"/>
                <a:buFont typeface="Quattrocento Sans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Quattrocento Sans"/>
                <a:ea typeface="Quattrocento Sans"/>
                <a:cs typeface="Quattrocento Sans"/>
                <a:sym typeface="Quattrocento Sans"/>
              </a:endParaRPr>
            </a:p>
          </p:txBody>
        </p:sp>
        <p:sp>
          <p:nvSpPr>
            <p:cNvPr id="303" name="Google Shape;689;p14">
              <a:extLst>
                <a:ext uri="{FF2B5EF4-FFF2-40B4-BE49-F238E27FC236}">
                  <a16:creationId xmlns:a16="http://schemas.microsoft.com/office/drawing/2014/main" id="{22502FAA-D848-4BDB-8C03-2A7E87135821}"/>
                </a:ext>
              </a:extLst>
            </p:cNvPr>
            <p:cNvSpPr/>
            <p:nvPr/>
          </p:nvSpPr>
          <p:spPr>
            <a:xfrm rot="5400000" flipV="1">
              <a:off x="7350197" y="2016197"/>
              <a:ext cx="2703070" cy="6980536"/>
            </a:xfrm>
            <a:custGeom>
              <a:avLst/>
              <a:gdLst/>
              <a:ahLst/>
              <a:cxnLst/>
              <a:rect l="l" t="t" r="r" b="b"/>
              <a:pathLst>
                <a:path w="21600" h="21600" extrusionOk="0">
                  <a:moveTo>
                    <a:pt x="0" y="21600"/>
                  </a:moveTo>
                  <a:lnTo>
                    <a:pt x="21600" y="0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26000"/>
              </a:schemeClr>
            </a:solidFill>
            <a:ln>
              <a:noFill/>
            </a:ln>
          </p:spPr>
          <p:txBody>
            <a:bodyPr spcFirstLastPara="1" wrap="square" lIns="60950" tIns="60950" rIns="60950" bIns="60950" anchor="ctr" anchorCtr="0">
              <a:noAutofit/>
            </a:bodyPr>
            <a:lstStyle/>
            <a:p>
              <a:pPr algn="ctr">
                <a:buClr>
                  <a:srgbClr val="FFFFFF"/>
                </a:buClr>
                <a:buSzPts val="1800"/>
              </a:pPr>
              <a:endParaRPr sz="1800">
                <a:solidFill>
                  <a:srgbClr val="FFFFFF"/>
                </a:solidFill>
                <a:latin typeface="Quattrocento Sans"/>
                <a:sym typeface="Quattrocento Sans"/>
              </a:endParaRPr>
            </a:p>
          </p:txBody>
        </p:sp>
      </p:grpSp>
      <p:grpSp>
        <p:nvGrpSpPr>
          <p:cNvPr id="356" name="Google Shape;763;p15">
            <a:extLst>
              <a:ext uri="{FF2B5EF4-FFF2-40B4-BE49-F238E27FC236}">
                <a16:creationId xmlns:a16="http://schemas.microsoft.com/office/drawing/2014/main" id="{A5E4E86A-370B-4CA4-B5A7-42D1645FBAF8}"/>
              </a:ext>
            </a:extLst>
          </p:cNvPr>
          <p:cNvGrpSpPr/>
          <p:nvPr/>
        </p:nvGrpSpPr>
        <p:grpSpPr>
          <a:xfrm flipH="1">
            <a:off x="2701030" y="5970063"/>
            <a:ext cx="1743439" cy="517807"/>
            <a:chOff x="-2" y="-1"/>
            <a:chExt cx="1507860" cy="447839"/>
          </a:xfrm>
        </p:grpSpPr>
        <p:sp>
          <p:nvSpPr>
            <p:cNvPr id="357" name="Google Shape;764;p15">
              <a:extLst>
                <a:ext uri="{FF2B5EF4-FFF2-40B4-BE49-F238E27FC236}">
                  <a16:creationId xmlns:a16="http://schemas.microsoft.com/office/drawing/2014/main" id="{DC8AFEA9-C1C1-40F1-B816-F9C3C02E9560}"/>
                </a:ext>
              </a:extLst>
            </p:cNvPr>
            <p:cNvSpPr/>
            <p:nvPr/>
          </p:nvSpPr>
          <p:spPr>
            <a:xfrm>
              <a:off x="112510" y="-1"/>
              <a:ext cx="918835" cy="447839"/>
            </a:xfrm>
            <a:custGeom>
              <a:avLst/>
              <a:gdLst/>
              <a:ahLst/>
              <a:cxnLst/>
              <a:rect l="l" t="t" r="r" b="b"/>
              <a:pathLst>
                <a:path w="21600" h="21600" extrusionOk="0">
                  <a:moveTo>
                    <a:pt x="17400" y="7200"/>
                  </a:moveTo>
                  <a:cubicBezTo>
                    <a:pt x="19838" y="7200"/>
                    <a:pt x="19838" y="7200"/>
                    <a:pt x="19838" y="7200"/>
                  </a:cubicBezTo>
                  <a:cubicBezTo>
                    <a:pt x="20813" y="7200"/>
                    <a:pt x="21600" y="5574"/>
                    <a:pt x="21600" y="3639"/>
                  </a:cubicBezTo>
                  <a:cubicBezTo>
                    <a:pt x="21600" y="1626"/>
                    <a:pt x="20813" y="0"/>
                    <a:pt x="19838" y="0"/>
                  </a:cubicBezTo>
                  <a:cubicBezTo>
                    <a:pt x="1725" y="0"/>
                    <a:pt x="1725" y="0"/>
                    <a:pt x="1725" y="0"/>
                  </a:cubicBezTo>
                  <a:cubicBezTo>
                    <a:pt x="787" y="0"/>
                    <a:pt x="0" y="1626"/>
                    <a:pt x="0" y="3639"/>
                  </a:cubicBezTo>
                  <a:cubicBezTo>
                    <a:pt x="0" y="5574"/>
                    <a:pt x="787" y="7200"/>
                    <a:pt x="1725" y="7200"/>
                  </a:cubicBezTo>
                  <a:cubicBezTo>
                    <a:pt x="9750" y="7200"/>
                    <a:pt x="9750" y="7200"/>
                    <a:pt x="9750" y="7200"/>
                  </a:cubicBezTo>
                  <a:cubicBezTo>
                    <a:pt x="10687" y="7200"/>
                    <a:pt x="11475" y="8826"/>
                    <a:pt x="11475" y="10761"/>
                  </a:cubicBezTo>
                  <a:cubicBezTo>
                    <a:pt x="11475" y="12774"/>
                    <a:pt x="10687" y="14400"/>
                    <a:pt x="9750" y="14400"/>
                  </a:cubicBezTo>
                  <a:cubicBezTo>
                    <a:pt x="7012" y="14400"/>
                    <a:pt x="7012" y="14400"/>
                    <a:pt x="7012" y="14400"/>
                  </a:cubicBezTo>
                  <a:cubicBezTo>
                    <a:pt x="6037" y="14400"/>
                    <a:pt x="5287" y="16026"/>
                    <a:pt x="5287" y="17961"/>
                  </a:cubicBezTo>
                  <a:cubicBezTo>
                    <a:pt x="5287" y="19974"/>
                    <a:pt x="6037" y="21600"/>
                    <a:pt x="7012" y="21600"/>
                  </a:cubicBezTo>
                  <a:cubicBezTo>
                    <a:pt x="18375" y="21600"/>
                    <a:pt x="18375" y="21600"/>
                    <a:pt x="18375" y="21600"/>
                  </a:cubicBezTo>
                  <a:cubicBezTo>
                    <a:pt x="19313" y="21600"/>
                    <a:pt x="20100" y="19974"/>
                    <a:pt x="20100" y="17961"/>
                  </a:cubicBezTo>
                  <a:cubicBezTo>
                    <a:pt x="20100" y="16026"/>
                    <a:pt x="19313" y="14400"/>
                    <a:pt x="18375" y="14400"/>
                  </a:cubicBezTo>
                  <a:cubicBezTo>
                    <a:pt x="17400" y="14400"/>
                    <a:pt x="17400" y="14400"/>
                    <a:pt x="17400" y="14400"/>
                  </a:cubicBezTo>
                  <a:cubicBezTo>
                    <a:pt x="16463" y="14400"/>
                    <a:pt x="15675" y="12774"/>
                    <a:pt x="15675" y="10761"/>
                  </a:cubicBezTo>
                  <a:cubicBezTo>
                    <a:pt x="15675" y="8826"/>
                    <a:pt x="16463" y="7200"/>
                    <a:pt x="17400" y="7200"/>
                  </a:cubicBezTo>
                  <a:close/>
                </a:path>
              </a:pathLst>
            </a:custGeom>
            <a:solidFill>
              <a:srgbClr val="05A2E1"/>
            </a:solidFill>
            <a:ln>
              <a:noFill/>
            </a:ln>
          </p:spPr>
          <p:txBody>
            <a:bodyPr spcFirstLastPara="1" wrap="square" lIns="45700" tIns="45700" rIns="45700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Quattrocento Sans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Quattrocento Sans"/>
                <a:ea typeface="Quattrocento Sans"/>
                <a:cs typeface="Quattrocento Sans"/>
                <a:sym typeface="Quattrocento Sans"/>
              </a:endParaRPr>
            </a:p>
          </p:txBody>
        </p:sp>
        <p:sp>
          <p:nvSpPr>
            <p:cNvPr id="358" name="Google Shape;765;p15">
              <a:extLst>
                <a:ext uri="{FF2B5EF4-FFF2-40B4-BE49-F238E27FC236}">
                  <a16:creationId xmlns:a16="http://schemas.microsoft.com/office/drawing/2014/main" id="{71E3A0AB-E358-40BD-967F-36E6FDCD3142}"/>
                </a:ext>
              </a:extLst>
            </p:cNvPr>
            <p:cNvSpPr/>
            <p:nvPr/>
          </p:nvSpPr>
          <p:spPr>
            <a:xfrm>
              <a:off x="1132821" y="0"/>
              <a:ext cx="375037" cy="156635"/>
            </a:xfrm>
            <a:custGeom>
              <a:avLst/>
              <a:gdLst/>
              <a:ahLst/>
              <a:cxnLst/>
              <a:rect l="l" t="t" r="r" b="b"/>
              <a:pathLst>
                <a:path w="21600" h="21600" extrusionOk="0">
                  <a:moveTo>
                    <a:pt x="21600" y="10689"/>
                  </a:moveTo>
                  <a:cubicBezTo>
                    <a:pt x="21600" y="16701"/>
                    <a:pt x="19670" y="21600"/>
                    <a:pt x="17188" y="21600"/>
                  </a:cubicBezTo>
                  <a:cubicBezTo>
                    <a:pt x="4504" y="21600"/>
                    <a:pt x="4504" y="21600"/>
                    <a:pt x="4504" y="21600"/>
                  </a:cubicBezTo>
                  <a:cubicBezTo>
                    <a:pt x="2022" y="21600"/>
                    <a:pt x="0" y="16701"/>
                    <a:pt x="0" y="10689"/>
                  </a:cubicBezTo>
                  <a:cubicBezTo>
                    <a:pt x="0" y="10689"/>
                    <a:pt x="0" y="10689"/>
                    <a:pt x="0" y="10689"/>
                  </a:cubicBezTo>
                  <a:cubicBezTo>
                    <a:pt x="0" y="4899"/>
                    <a:pt x="2022" y="0"/>
                    <a:pt x="4504" y="0"/>
                  </a:cubicBezTo>
                  <a:cubicBezTo>
                    <a:pt x="17188" y="0"/>
                    <a:pt x="17188" y="0"/>
                    <a:pt x="17188" y="0"/>
                  </a:cubicBezTo>
                  <a:cubicBezTo>
                    <a:pt x="19670" y="0"/>
                    <a:pt x="21600" y="4899"/>
                    <a:pt x="21600" y="10689"/>
                  </a:cubicBezTo>
                  <a:close/>
                </a:path>
              </a:pathLst>
            </a:custGeom>
            <a:solidFill>
              <a:srgbClr val="05A2E1"/>
            </a:solidFill>
            <a:ln>
              <a:noFill/>
            </a:ln>
          </p:spPr>
          <p:txBody>
            <a:bodyPr spcFirstLastPara="1" wrap="square" lIns="45700" tIns="45700" rIns="45700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Quattrocento Sans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Quattrocento Sans"/>
                <a:ea typeface="Quattrocento Sans"/>
                <a:cs typeface="Quattrocento Sans"/>
                <a:sym typeface="Quattrocento Sans"/>
              </a:endParaRPr>
            </a:p>
          </p:txBody>
        </p:sp>
        <p:sp>
          <p:nvSpPr>
            <p:cNvPr id="359" name="Google Shape;766;p15">
              <a:extLst>
                <a:ext uri="{FF2B5EF4-FFF2-40B4-BE49-F238E27FC236}">
                  <a16:creationId xmlns:a16="http://schemas.microsoft.com/office/drawing/2014/main" id="{FC69D5D3-3F1D-422B-990D-8D859322DF1A}"/>
                </a:ext>
              </a:extLst>
            </p:cNvPr>
            <p:cNvSpPr/>
            <p:nvPr/>
          </p:nvSpPr>
          <p:spPr>
            <a:xfrm>
              <a:off x="-2" y="298924"/>
              <a:ext cx="226128" cy="148914"/>
            </a:xfrm>
            <a:custGeom>
              <a:avLst/>
              <a:gdLst/>
              <a:ahLst/>
              <a:cxnLst/>
              <a:rect l="l" t="t" r="r" b="b"/>
              <a:pathLst>
                <a:path w="21600" h="21600" extrusionOk="0">
                  <a:moveTo>
                    <a:pt x="21600" y="10684"/>
                  </a:moveTo>
                  <a:cubicBezTo>
                    <a:pt x="21600" y="16723"/>
                    <a:pt x="18254" y="21600"/>
                    <a:pt x="14146" y="21600"/>
                  </a:cubicBezTo>
                  <a:cubicBezTo>
                    <a:pt x="7301" y="21600"/>
                    <a:pt x="7301" y="21600"/>
                    <a:pt x="7301" y="21600"/>
                  </a:cubicBezTo>
                  <a:cubicBezTo>
                    <a:pt x="3346" y="21600"/>
                    <a:pt x="0" y="16723"/>
                    <a:pt x="0" y="10684"/>
                  </a:cubicBezTo>
                  <a:cubicBezTo>
                    <a:pt x="0" y="10684"/>
                    <a:pt x="0" y="10684"/>
                    <a:pt x="0" y="10684"/>
                  </a:cubicBezTo>
                  <a:cubicBezTo>
                    <a:pt x="0" y="4877"/>
                    <a:pt x="3346" y="0"/>
                    <a:pt x="7301" y="0"/>
                  </a:cubicBezTo>
                  <a:cubicBezTo>
                    <a:pt x="14146" y="0"/>
                    <a:pt x="14146" y="0"/>
                    <a:pt x="14146" y="0"/>
                  </a:cubicBezTo>
                  <a:cubicBezTo>
                    <a:pt x="18254" y="0"/>
                    <a:pt x="21600" y="4877"/>
                    <a:pt x="21600" y="10684"/>
                  </a:cubicBezTo>
                  <a:close/>
                </a:path>
              </a:pathLst>
            </a:custGeom>
            <a:solidFill>
              <a:srgbClr val="05A2E1"/>
            </a:solidFill>
            <a:ln>
              <a:noFill/>
            </a:ln>
          </p:spPr>
          <p:txBody>
            <a:bodyPr spcFirstLastPara="1" wrap="square" lIns="45700" tIns="45700" rIns="45700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Quattrocento Sans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Quattrocento Sans"/>
                <a:ea typeface="Quattrocento Sans"/>
                <a:cs typeface="Quattrocento Sans"/>
                <a:sym typeface="Quattrocento Sans"/>
              </a:endParaRPr>
            </a:p>
          </p:txBody>
        </p:sp>
      </p:grpSp>
      <p:sp>
        <p:nvSpPr>
          <p:cNvPr id="67" name="Google Shape;775;p15">
            <a:extLst>
              <a:ext uri="{FF2B5EF4-FFF2-40B4-BE49-F238E27FC236}">
                <a16:creationId xmlns:a16="http://schemas.microsoft.com/office/drawing/2014/main" id="{EDE7A4C5-349B-4DD9-AE0C-B4D9B3C54B2E}"/>
              </a:ext>
            </a:extLst>
          </p:cNvPr>
          <p:cNvSpPr/>
          <p:nvPr/>
        </p:nvSpPr>
        <p:spPr>
          <a:xfrm rot="-5400000">
            <a:off x="9141236" y="-1351476"/>
            <a:ext cx="1708080" cy="4411027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0" y="21600"/>
                </a:moveTo>
                <a:lnTo>
                  <a:pt x="21600" y="0"/>
                </a:lnTo>
                <a:lnTo>
                  <a:pt x="21600" y="216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45700" tIns="45700" rIns="45700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Quattrocento Sans"/>
              <a:buNone/>
            </a:pPr>
            <a:endParaRPr sz="1800" b="0" i="0" u="none" strike="noStrike" cap="none">
              <a:solidFill>
                <a:srgbClr val="FFFFFF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  <p:pic>
        <p:nvPicPr>
          <p:cNvPr id="68" name="Google Shape;776;p15" descr="Google Shape;55;p13">
            <a:extLst>
              <a:ext uri="{FF2B5EF4-FFF2-40B4-BE49-F238E27FC236}">
                <a16:creationId xmlns:a16="http://schemas.microsoft.com/office/drawing/2014/main" id="{A213479B-656E-445D-B08E-0011B987B8F7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868178" y="350316"/>
            <a:ext cx="958504" cy="621735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69" name="Google Shape;798;p15">
            <a:extLst>
              <a:ext uri="{FF2B5EF4-FFF2-40B4-BE49-F238E27FC236}">
                <a16:creationId xmlns:a16="http://schemas.microsoft.com/office/drawing/2014/main" id="{1F1B6740-BB55-433F-AAFC-B9255764FE1D}"/>
              </a:ext>
            </a:extLst>
          </p:cNvPr>
          <p:cNvGrpSpPr/>
          <p:nvPr/>
        </p:nvGrpSpPr>
        <p:grpSpPr>
          <a:xfrm>
            <a:off x="-10" y="-7"/>
            <a:ext cx="1600643" cy="2197109"/>
            <a:chOff x="-5" y="-3"/>
            <a:chExt cx="1600641" cy="2197107"/>
          </a:xfrm>
        </p:grpSpPr>
        <p:sp>
          <p:nvSpPr>
            <p:cNvPr id="70" name="Google Shape;799;p15">
              <a:extLst>
                <a:ext uri="{FF2B5EF4-FFF2-40B4-BE49-F238E27FC236}">
                  <a16:creationId xmlns:a16="http://schemas.microsoft.com/office/drawing/2014/main" id="{26EE0F78-3786-40E4-8EFF-C82B50117D64}"/>
                </a:ext>
              </a:extLst>
            </p:cNvPr>
            <p:cNvSpPr/>
            <p:nvPr/>
          </p:nvSpPr>
          <p:spPr>
            <a:xfrm rot="10800000">
              <a:off x="-3" y="-3"/>
              <a:ext cx="1220424" cy="1607824"/>
            </a:xfrm>
            <a:custGeom>
              <a:avLst/>
              <a:gdLst/>
              <a:ahLst/>
              <a:cxnLst/>
              <a:rect l="l" t="t" r="r" b="b"/>
              <a:pathLst>
                <a:path w="15071" h="21600" extrusionOk="0">
                  <a:moveTo>
                    <a:pt x="5223" y="21600"/>
                  </a:moveTo>
                  <a:cubicBezTo>
                    <a:pt x="5223" y="21600"/>
                    <a:pt x="-6529" y="14853"/>
                    <a:pt x="5223" y="5021"/>
                  </a:cubicBezTo>
                  <a:cubicBezTo>
                    <a:pt x="7101" y="3454"/>
                    <a:pt x="10117" y="1963"/>
                    <a:pt x="13378" y="653"/>
                  </a:cubicBezTo>
                  <a:lnTo>
                    <a:pt x="15071" y="0"/>
                  </a:lnTo>
                  <a:lnTo>
                    <a:pt x="15071" y="2259"/>
                  </a:lnTo>
                  <a:lnTo>
                    <a:pt x="13451" y="3148"/>
                  </a:lnTo>
                  <a:cubicBezTo>
                    <a:pt x="10300" y="4929"/>
                    <a:pt x="7476" y="6804"/>
                    <a:pt x="5930" y="8491"/>
                  </a:cubicBezTo>
                  <a:cubicBezTo>
                    <a:pt x="-432" y="15431"/>
                    <a:pt x="5223" y="21600"/>
                    <a:pt x="5223" y="21600"/>
                  </a:cubicBezTo>
                  <a:close/>
                </a:path>
              </a:pathLst>
            </a:custGeom>
            <a:solidFill>
              <a:srgbClr val="05A2E1"/>
            </a:solidFill>
            <a:ln>
              <a:noFill/>
            </a:ln>
          </p:spPr>
          <p:txBody>
            <a:bodyPr spcFirstLastPara="1" wrap="square" lIns="45700" tIns="45700" rIns="45700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Quattrocento Sans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Quattrocento Sans"/>
                <a:ea typeface="Quattrocento Sans"/>
                <a:cs typeface="Quattrocento Sans"/>
                <a:sym typeface="Quattrocento Sans"/>
              </a:endParaRPr>
            </a:p>
          </p:txBody>
        </p:sp>
        <p:sp>
          <p:nvSpPr>
            <p:cNvPr id="71" name="Google Shape;800;p15">
              <a:extLst>
                <a:ext uri="{FF2B5EF4-FFF2-40B4-BE49-F238E27FC236}">
                  <a16:creationId xmlns:a16="http://schemas.microsoft.com/office/drawing/2014/main" id="{24ED0843-5707-4053-B067-F45788F610B8}"/>
                </a:ext>
              </a:extLst>
            </p:cNvPr>
            <p:cNvSpPr/>
            <p:nvPr/>
          </p:nvSpPr>
          <p:spPr>
            <a:xfrm rot="10800000">
              <a:off x="-3" y="571573"/>
              <a:ext cx="1495956" cy="1352967"/>
            </a:xfrm>
            <a:custGeom>
              <a:avLst/>
              <a:gdLst/>
              <a:ahLst/>
              <a:cxnLst/>
              <a:rect l="l" t="t" r="r" b="b"/>
              <a:pathLst>
                <a:path w="16414" h="21600" extrusionOk="0">
                  <a:moveTo>
                    <a:pt x="1404" y="21600"/>
                  </a:moveTo>
                  <a:cubicBezTo>
                    <a:pt x="1404" y="21600"/>
                    <a:pt x="-5186" y="10604"/>
                    <a:pt x="10190" y="2356"/>
                  </a:cubicBezTo>
                  <a:cubicBezTo>
                    <a:pt x="11529" y="1648"/>
                    <a:pt x="13215" y="995"/>
                    <a:pt x="15071" y="403"/>
                  </a:cubicBezTo>
                  <a:lnTo>
                    <a:pt x="16414" y="0"/>
                  </a:lnTo>
                  <a:lnTo>
                    <a:pt x="16414" y="2873"/>
                  </a:lnTo>
                  <a:lnTo>
                    <a:pt x="15422" y="3359"/>
                  </a:lnTo>
                  <a:cubicBezTo>
                    <a:pt x="12583" y="4819"/>
                    <a:pt x="9955" y="6480"/>
                    <a:pt x="7994" y="8313"/>
                  </a:cubicBezTo>
                  <a:cubicBezTo>
                    <a:pt x="1482" y="14384"/>
                    <a:pt x="1404" y="21600"/>
                    <a:pt x="1404" y="21600"/>
                  </a:cubicBezTo>
                  <a:close/>
                </a:path>
              </a:pathLst>
            </a:custGeom>
            <a:solidFill>
              <a:srgbClr val="05A2E1"/>
            </a:solidFill>
            <a:ln>
              <a:noFill/>
            </a:ln>
          </p:spPr>
          <p:txBody>
            <a:bodyPr spcFirstLastPara="1" wrap="square" lIns="45700" tIns="45700" rIns="45700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Quattrocento Sans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Quattrocento Sans"/>
                <a:ea typeface="Quattrocento Sans"/>
                <a:cs typeface="Quattrocento Sans"/>
                <a:sym typeface="Quattrocento Sans"/>
              </a:endParaRPr>
            </a:p>
          </p:txBody>
        </p:sp>
        <p:sp>
          <p:nvSpPr>
            <p:cNvPr id="72" name="Google Shape;801;p15">
              <a:extLst>
                <a:ext uri="{FF2B5EF4-FFF2-40B4-BE49-F238E27FC236}">
                  <a16:creationId xmlns:a16="http://schemas.microsoft.com/office/drawing/2014/main" id="{6077406C-B00A-436A-B8D1-6A2B61C099E9}"/>
                </a:ext>
              </a:extLst>
            </p:cNvPr>
            <p:cNvSpPr/>
            <p:nvPr/>
          </p:nvSpPr>
          <p:spPr>
            <a:xfrm rot="10800000">
              <a:off x="-5" y="1059877"/>
              <a:ext cx="1600641" cy="1137227"/>
            </a:xfrm>
            <a:custGeom>
              <a:avLst/>
              <a:gdLst/>
              <a:ahLst/>
              <a:cxnLst/>
              <a:rect l="l" t="t" r="r" b="b"/>
              <a:pathLst>
                <a:path w="20293" h="21600" extrusionOk="0">
                  <a:moveTo>
                    <a:pt x="52" y="21600"/>
                  </a:moveTo>
                  <a:cubicBezTo>
                    <a:pt x="52" y="21600"/>
                    <a:pt x="-1307" y="10169"/>
                    <a:pt x="9837" y="3636"/>
                  </a:cubicBezTo>
                  <a:cubicBezTo>
                    <a:pt x="12963" y="1799"/>
                    <a:pt x="16497" y="727"/>
                    <a:pt x="19693" y="105"/>
                  </a:cubicBezTo>
                  <a:lnTo>
                    <a:pt x="20293" y="0"/>
                  </a:lnTo>
                  <a:lnTo>
                    <a:pt x="20293" y="2055"/>
                  </a:lnTo>
                  <a:lnTo>
                    <a:pt x="19023" y="2546"/>
                  </a:lnTo>
                  <a:cubicBezTo>
                    <a:pt x="16482" y="3562"/>
                    <a:pt x="13778" y="4827"/>
                    <a:pt x="11287" y="6358"/>
                  </a:cubicBezTo>
                  <a:cubicBezTo>
                    <a:pt x="596" y="12890"/>
                    <a:pt x="52" y="21600"/>
                    <a:pt x="52" y="21600"/>
                  </a:cubicBezTo>
                  <a:close/>
                </a:path>
              </a:pathLst>
            </a:custGeom>
            <a:solidFill>
              <a:srgbClr val="05A2E1"/>
            </a:solidFill>
            <a:ln>
              <a:noFill/>
            </a:ln>
          </p:spPr>
          <p:txBody>
            <a:bodyPr spcFirstLastPara="1" wrap="square" lIns="45700" tIns="45700" rIns="45700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Quattrocento Sans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Quattrocento Sans"/>
                <a:ea typeface="Quattrocento Sans"/>
                <a:cs typeface="Quattrocento Sans"/>
                <a:sym typeface="Quattrocento Sans"/>
              </a:endParaRPr>
            </a:p>
          </p:txBody>
        </p:sp>
        <p:sp>
          <p:nvSpPr>
            <p:cNvPr id="73" name="Google Shape;802;p15">
              <a:extLst>
                <a:ext uri="{FF2B5EF4-FFF2-40B4-BE49-F238E27FC236}">
                  <a16:creationId xmlns:a16="http://schemas.microsoft.com/office/drawing/2014/main" id="{3A694021-AA32-42B8-A0FF-F1A50BBC1CC0}"/>
                </a:ext>
              </a:extLst>
            </p:cNvPr>
            <p:cNvSpPr/>
            <p:nvPr/>
          </p:nvSpPr>
          <p:spPr>
            <a:xfrm>
              <a:off x="365323" y="1719184"/>
              <a:ext cx="284745" cy="284745"/>
            </a:xfrm>
            <a:prstGeom prst="ellipse">
              <a:avLst/>
            </a:prstGeom>
            <a:solidFill>
              <a:srgbClr val="05A2E1"/>
            </a:solidFill>
            <a:ln w="73025" cap="flat" cmpd="sng">
              <a:solidFill>
                <a:schemeClr val="accen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1800"/>
                <a:buFont typeface="Quattrocento Sans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Quattrocento Sans"/>
                <a:ea typeface="Quattrocento Sans"/>
                <a:cs typeface="Quattrocento Sans"/>
                <a:sym typeface="Quattrocento Sans"/>
              </a:endParaRPr>
            </a:p>
          </p:txBody>
        </p:sp>
        <p:sp>
          <p:nvSpPr>
            <p:cNvPr id="74" name="Google Shape;803;p15">
              <a:extLst>
                <a:ext uri="{FF2B5EF4-FFF2-40B4-BE49-F238E27FC236}">
                  <a16:creationId xmlns:a16="http://schemas.microsoft.com/office/drawing/2014/main" id="{50F5ED21-A629-48BE-89E4-4E83258CE179}"/>
                </a:ext>
              </a:extLst>
            </p:cNvPr>
            <p:cNvSpPr/>
            <p:nvPr/>
          </p:nvSpPr>
          <p:spPr>
            <a:xfrm>
              <a:off x="978640" y="834847"/>
              <a:ext cx="284745" cy="284745"/>
            </a:xfrm>
            <a:prstGeom prst="ellipse">
              <a:avLst/>
            </a:prstGeom>
            <a:solidFill>
              <a:srgbClr val="05A2E1"/>
            </a:solidFill>
            <a:ln w="73025" cap="flat" cmpd="sng">
              <a:solidFill>
                <a:schemeClr val="accen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1800"/>
                <a:buFont typeface="Quattrocento Sans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Quattrocento Sans"/>
                <a:ea typeface="Quattrocento Sans"/>
                <a:cs typeface="Quattrocento Sans"/>
                <a:sym typeface="Quattrocento Sans"/>
              </a:endParaRPr>
            </a:p>
          </p:txBody>
        </p:sp>
      </p:grpSp>
      <p:sp>
        <p:nvSpPr>
          <p:cNvPr id="75" name="Google Shape;804;p15">
            <a:extLst>
              <a:ext uri="{FF2B5EF4-FFF2-40B4-BE49-F238E27FC236}">
                <a16:creationId xmlns:a16="http://schemas.microsoft.com/office/drawing/2014/main" id="{C5565AEE-32AD-4173-8192-DE3B73FF00DC}"/>
              </a:ext>
            </a:extLst>
          </p:cNvPr>
          <p:cNvSpPr txBox="1"/>
          <p:nvPr/>
        </p:nvSpPr>
        <p:spPr>
          <a:xfrm>
            <a:off x="468619" y="480010"/>
            <a:ext cx="5828009" cy="6477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Font typeface="Quattrocento Sans"/>
              <a:buNone/>
            </a:pPr>
            <a:r>
              <a:rPr lang="en-US" sz="4000" b="0" i="0" u="none" strike="noStrike" cap="none" dirty="0">
                <a:solidFill>
                  <a:srgbClr val="FFFFFF"/>
                </a:solidFill>
                <a:latin typeface="Segoe UI" panose="020B0502040204020203" pitchFamily="34" charset="0"/>
                <a:ea typeface="Quattrocento Sans"/>
                <a:cs typeface="Segoe UI" panose="020B0502040204020203" pitchFamily="34" charset="0"/>
                <a:sym typeface="Quattrocento Sans"/>
              </a:rPr>
              <a:t> SELL THRU ANALYTICS </a:t>
            </a:r>
            <a:endParaRPr lang="en-US" sz="16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79" name="Google Shape;694;p14">
            <a:extLst>
              <a:ext uri="{FF2B5EF4-FFF2-40B4-BE49-F238E27FC236}">
                <a16:creationId xmlns:a16="http://schemas.microsoft.com/office/drawing/2014/main" id="{3C554E22-A6FA-48BB-9F5C-EE59746D9E26}"/>
              </a:ext>
            </a:extLst>
          </p:cNvPr>
          <p:cNvSpPr/>
          <p:nvPr/>
        </p:nvSpPr>
        <p:spPr>
          <a:xfrm>
            <a:off x="468619" y="1892700"/>
            <a:ext cx="5258087" cy="4514929"/>
          </a:xfrm>
          <a:prstGeom prst="roundRect">
            <a:avLst>
              <a:gd name="adj" fmla="val 6425"/>
            </a:avLst>
          </a:prstGeom>
          <a:solidFill>
            <a:srgbClr val="000000">
              <a:alpha val="9803"/>
            </a:srgbClr>
          </a:solidFill>
          <a:ln>
            <a:noFill/>
          </a:ln>
        </p:spPr>
        <p:txBody>
          <a:bodyPr spcFirstLastPara="1" wrap="square" lIns="60950" tIns="60950" rIns="60950" bIns="6095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Quattrocento Sans"/>
              <a:buNone/>
            </a:pPr>
            <a:endParaRPr sz="1800" b="0" i="0" u="none" strike="noStrike" cap="none">
              <a:solidFill>
                <a:srgbClr val="FFFFFF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  <p:sp>
        <p:nvSpPr>
          <p:cNvPr id="84" name="Google Shape;1086;p17">
            <a:extLst>
              <a:ext uri="{FF2B5EF4-FFF2-40B4-BE49-F238E27FC236}">
                <a16:creationId xmlns:a16="http://schemas.microsoft.com/office/drawing/2014/main" id="{ED885787-5BFB-4F7B-82D5-1CF170831EC4}"/>
              </a:ext>
            </a:extLst>
          </p:cNvPr>
          <p:cNvSpPr txBox="1"/>
          <p:nvPr/>
        </p:nvSpPr>
        <p:spPr>
          <a:xfrm>
            <a:off x="873798" y="1986824"/>
            <a:ext cx="4585087" cy="3177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300"/>
              <a:buFont typeface="Quattrocento Sans"/>
              <a:buNone/>
            </a:pPr>
            <a:r>
              <a:rPr lang="en-US" sz="1600" i="0" u="none" strike="noStrike" cap="none" dirty="0">
                <a:solidFill>
                  <a:srgbClr val="FFFFFF"/>
                </a:solidFill>
                <a:latin typeface="Segoe UI Semibold" panose="020B0702040204020203" pitchFamily="34" charset="0"/>
                <a:ea typeface="Quattrocento Sans"/>
                <a:cs typeface="Segoe UI Semibold" panose="020B0702040204020203" pitchFamily="34" charset="0"/>
                <a:sym typeface="Quattrocento Sans"/>
              </a:rPr>
              <a:t>EXISTING FUNCTIONALITY</a:t>
            </a: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3EA71F2F-97B8-488F-9C7D-045C3472171A}"/>
              </a:ext>
            </a:extLst>
          </p:cNvPr>
          <p:cNvSpPr txBox="1"/>
          <p:nvPr/>
        </p:nvSpPr>
        <p:spPr>
          <a:xfrm>
            <a:off x="710164" y="3727714"/>
            <a:ext cx="2231046" cy="274320"/>
          </a:xfrm>
          <a:prstGeom prst="roundRect">
            <a:avLst>
              <a:gd name="adj" fmla="val 50000"/>
            </a:avLst>
          </a:prstGeom>
          <a:solidFill>
            <a:srgbClr val="F8CBAD"/>
          </a:solidFill>
          <a:ln>
            <a:noFill/>
          </a:ln>
        </p:spPr>
        <p:txBody>
          <a:bodyPr wrap="square" lIns="0" tIns="0" rIns="0" bIns="0" rtlCol="0" anchor="ctr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defPPr>
            <a:lvl1pPr algn="ctr">
              <a:defRPr sz="1100">
                <a:solidFill>
                  <a:srgbClr val="FFFFFF"/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r>
              <a:rPr lang="en-US" sz="900" dirty="0">
                <a:solidFill>
                  <a:schemeClr val="tx1"/>
                </a:solidFill>
              </a:rPr>
              <a:t>Optimal Item Positioning/Repositioning</a:t>
            </a: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2BA29859-CA05-47B8-9E40-4A3724C678ED}"/>
              </a:ext>
            </a:extLst>
          </p:cNvPr>
          <p:cNvSpPr txBox="1"/>
          <p:nvPr/>
        </p:nvSpPr>
        <p:spPr>
          <a:xfrm>
            <a:off x="716471" y="5257417"/>
            <a:ext cx="2231046" cy="274320"/>
          </a:xfrm>
          <a:prstGeom prst="roundRect">
            <a:avLst>
              <a:gd name="adj" fmla="val 50000"/>
            </a:avLst>
          </a:prstGeom>
          <a:solidFill>
            <a:srgbClr val="D9D9D9"/>
          </a:solidFill>
          <a:ln>
            <a:noFill/>
          </a:ln>
        </p:spPr>
        <p:txBody>
          <a:bodyPr wrap="square" lIns="0" tIns="0" rIns="0" bIns="0" rtlCol="0" anchor="ctr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defPPr>
            <a:lvl1pPr algn="ctr">
              <a:defRPr sz="1100">
                <a:solidFill>
                  <a:srgbClr val="FFFFFF"/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r>
              <a:rPr lang="en-US" sz="900" dirty="0">
                <a:solidFill>
                  <a:schemeClr val="tx1"/>
                </a:solidFill>
              </a:rPr>
              <a:t>Procurement Planning &amp; Execution </a:t>
            </a: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384A5AF8-43C2-44EA-9F78-74D6AE7640CE}"/>
              </a:ext>
            </a:extLst>
          </p:cNvPr>
          <p:cNvSpPr txBox="1"/>
          <p:nvPr/>
        </p:nvSpPr>
        <p:spPr>
          <a:xfrm>
            <a:off x="3254187" y="4913018"/>
            <a:ext cx="2231046" cy="274320"/>
          </a:xfrm>
          <a:prstGeom prst="roundRect">
            <a:avLst>
              <a:gd name="adj" fmla="val 50000"/>
            </a:avLst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en-US" sz="900" dirty="0">
                <a:solidFill>
                  <a:schemeClr val="tx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Cost of Goods Sold Analysis</a:t>
            </a: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57542F3D-2696-4F44-A304-F44119E9410E}"/>
              </a:ext>
            </a:extLst>
          </p:cNvPr>
          <p:cNvSpPr txBox="1"/>
          <p:nvPr/>
        </p:nvSpPr>
        <p:spPr>
          <a:xfrm>
            <a:off x="710164" y="4483592"/>
            <a:ext cx="2231046" cy="274320"/>
          </a:xfrm>
          <a:prstGeom prst="roundRect">
            <a:avLst>
              <a:gd name="adj" fmla="val 50000"/>
            </a:avLst>
          </a:prstGeom>
          <a:solidFill>
            <a:srgbClr val="D9D9D9"/>
          </a:solidFill>
          <a:ln>
            <a:noFill/>
          </a:ln>
        </p:spPr>
        <p:txBody>
          <a:bodyPr wrap="square" lIns="0" tIns="0" rIns="0" bIns="0" rtlCol="0" anchor="ctr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defPPr>
            <a:lvl1pPr algn="ctr">
              <a:defRPr sz="1100">
                <a:solidFill>
                  <a:srgbClr val="FFFFFF"/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r>
              <a:rPr lang="en-US" sz="900" dirty="0">
                <a:solidFill>
                  <a:schemeClr val="tx1"/>
                </a:solidFill>
              </a:rPr>
              <a:t>Repack Planning &amp; Execution</a:t>
            </a:r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1D12E65B-D7F1-49C8-B26E-D0F7BAA4044F}"/>
              </a:ext>
            </a:extLst>
          </p:cNvPr>
          <p:cNvSpPr txBox="1"/>
          <p:nvPr/>
        </p:nvSpPr>
        <p:spPr>
          <a:xfrm>
            <a:off x="710164" y="4861532"/>
            <a:ext cx="2231046" cy="274320"/>
          </a:xfrm>
          <a:prstGeom prst="roundRect">
            <a:avLst>
              <a:gd name="adj" fmla="val 50000"/>
            </a:avLst>
          </a:prstGeom>
          <a:solidFill>
            <a:srgbClr val="D9D9D9"/>
          </a:solidFill>
          <a:ln>
            <a:noFill/>
          </a:ln>
        </p:spPr>
        <p:txBody>
          <a:bodyPr wrap="square" lIns="0" tIns="0" rIns="0" bIns="0" rtlCol="0" anchor="ctr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defPPr>
            <a:lvl1pPr algn="ctr">
              <a:defRPr sz="1100">
                <a:solidFill>
                  <a:srgbClr val="FFFFFF"/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r>
              <a:rPr lang="en-US" sz="900" dirty="0">
                <a:solidFill>
                  <a:schemeClr val="tx1"/>
                </a:solidFill>
              </a:rPr>
              <a:t>SKU Format Right Size</a:t>
            </a: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E0569870-5B0D-4B50-8905-2830F15DA599}"/>
              </a:ext>
            </a:extLst>
          </p:cNvPr>
          <p:cNvSpPr txBox="1"/>
          <p:nvPr/>
        </p:nvSpPr>
        <p:spPr>
          <a:xfrm>
            <a:off x="710164" y="4105653"/>
            <a:ext cx="2231046" cy="274320"/>
          </a:xfrm>
          <a:prstGeom prst="roundRect">
            <a:avLst>
              <a:gd name="adj" fmla="val 50000"/>
            </a:avLst>
          </a:prstGeom>
          <a:solidFill>
            <a:srgbClr val="D9D9D9"/>
          </a:solidFill>
          <a:ln>
            <a:noFill/>
          </a:ln>
        </p:spPr>
        <p:txBody>
          <a:bodyPr wrap="square" lIns="0" tIns="0" rIns="0" bIns="0" rtlCol="0" anchor="ctr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defPPr>
            <a:lvl1pPr algn="ctr">
              <a:defRPr sz="1100">
                <a:solidFill>
                  <a:srgbClr val="FFFFFF"/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r>
              <a:rPr lang="en-US" sz="900" dirty="0">
                <a:solidFill>
                  <a:schemeClr val="tx1"/>
                </a:solidFill>
              </a:rPr>
              <a:t>Item Lifecycle Management</a:t>
            </a: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A8DD996E-1F29-4AFA-B637-D96A9EBD2E2F}"/>
              </a:ext>
            </a:extLst>
          </p:cNvPr>
          <p:cNvSpPr txBox="1"/>
          <p:nvPr/>
        </p:nvSpPr>
        <p:spPr>
          <a:xfrm>
            <a:off x="710164" y="2593897"/>
            <a:ext cx="2231046" cy="274320"/>
          </a:xfrm>
          <a:prstGeom prst="roundRect">
            <a:avLst>
              <a:gd name="adj" fmla="val 50000"/>
            </a:avLst>
          </a:prstGeom>
          <a:solidFill>
            <a:schemeClr val="bg1">
              <a:lumMod val="75000"/>
            </a:schemeClr>
          </a:solidFill>
          <a:ln>
            <a:noFill/>
          </a:ln>
        </p:spPr>
        <p:txBody>
          <a:bodyPr wrap="square" lIns="0" tIns="0" rIns="0" bIns="0" rtlCol="0" anchor="ctr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defPPr>
            <a:lvl1pPr algn="ctr">
              <a:defRPr sz="1100">
                <a:solidFill>
                  <a:srgbClr val="FFFFFF"/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r>
              <a:rPr lang="en-US" sz="900" dirty="0"/>
              <a:t>Business Process Management</a:t>
            </a: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0BF04AB8-0243-4AD7-8D34-00EF7ED7B2DC}"/>
              </a:ext>
            </a:extLst>
          </p:cNvPr>
          <p:cNvSpPr txBox="1"/>
          <p:nvPr/>
        </p:nvSpPr>
        <p:spPr>
          <a:xfrm>
            <a:off x="3254187" y="4142622"/>
            <a:ext cx="2231046" cy="274320"/>
          </a:xfrm>
          <a:prstGeom prst="roundRect">
            <a:avLst>
              <a:gd name="adj" fmla="val 50000"/>
            </a:avLst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txBody>
          <a:bodyPr wrap="square" lIns="0" tIns="0" rIns="0" bIns="0" rtlCol="0" anchor="ctr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algn="ctr">
              <a:defRPr sz="900">
                <a:solidFill>
                  <a:schemeClr val="tx1"/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r>
              <a:rPr lang="en-US" dirty="0"/>
              <a:t>Working Capital Management</a:t>
            </a:r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9E1A45D2-E8F0-4AF2-875A-7A5474FA8C9A}"/>
              </a:ext>
            </a:extLst>
          </p:cNvPr>
          <p:cNvSpPr txBox="1"/>
          <p:nvPr/>
        </p:nvSpPr>
        <p:spPr>
          <a:xfrm>
            <a:off x="3254187" y="2987031"/>
            <a:ext cx="2231046" cy="274320"/>
          </a:xfrm>
          <a:prstGeom prst="roundRect">
            <a:avLst>
              <a:gd name="adj" fmla="val 50000"/>
            </a:avLst>
          </a:prstGeom>
          <a:solidFill>
            <a:srgbClr val="FFE699"/>
          </a:solidFill>
          <a:ln>
            <a:noFill/>
          </a:ln>
        </p:spPr>
        <p:txBody>
          <a:bodyPr wrap="square" lIns="0" tIns="0" rIns="0" bIns="0" rtlCol="0" anchor="ctr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algn="ctr">
              <a:defRPr sz="1100">
                <a:solidFill>
                  <a:srgbClr val="FFFFFF"/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r>
              <a:rPr lang="en-US" sz="900" dirty="0">
                <a:solidFill>
                  <a:schemeClr val="tx1"/>
                </a:solidFill>
              </a:rPr>
              <a:t>Indirect Sales Analysis </a:t>
            </a:r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id="{FCA6B684-75D8-4376-B69D-2993589E124B}"/>
              </a:ext>
            </a:extLst>
          </p:cNvPr>
          <p:cNvSpPr txBox="1"/>
          <p:nvPr/>
        </p:nvSpPr>
        <p:spPr>
          <a:xfrm>
            <a:off x="3254187" y="3372228"/>
            <a:ext cx="2231046" cy="274320"/>
          </a:xfrm>
          <a:prstGeom prst="roundRect">
            <a:avLst>
              <a:gd name="adj" fmla="val 50000"/>
            </a:avLst>
          </a:prstGeom>
          <a:solidFill>
            <a:srgbClr val="FFE699"/>
          </a:solidFill>
          <a:ln>
            <a:noFill/>
          </a:ln>
        </p:spPr>
        <p:txBody>
          <a:bodyPr wrap="square" lIns="0" tIns="0" rIns="0" bIns="0" rtlCol="0" anchor="ctr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algn="ctr">
              <a:defRPr sz="1100">
                <a:solidFill>
                  <a:srgbClr val="FFFFFF"/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r>
              <a:rPr lang="en-US" sz="900" dirty="0">
                <a:solidFill>
                  <a:schemeClr val="tx1"/>
                </a:solidFill>
              </a:rPr>
              <a:t>Distributor Performance Management</a:t>
            </a:r>
          </a:p>
        </p:txBody>
      </p:sp>
      <p:sp>
        <p:nvSpPr>
          <p:cNvPr id="97" name="TextBox 96">
            <a:extLst>
              <a:ext uri="{FF2B5EF4-FFF2-40B4-BE49-F238E27FC236}">
                <a16:creationId xmlns:a16="http://schemas.microsoft.com/office/drawing/2014/main" id="{AD9728DA-F978-4BDE-A16D-2209BC9F62D6}"/>
              </a:ext>
            </a:extLst>
          </p:cNvPr>
          <p:cNvSpPr txBox="1"/>
          <p:nvPr/>
        </p:nvSpPr>
        <p:spPr>
          <a:xfrm>
            <a:off x="3254187" y="4527819"/>
            <a:ext cx="2231046" cy="274320"/>
          </a:xfrm>
          <a:prstGeom prst="roundRect">
            <a:avLst>
              <a:gd name="adj" fmla="val 50000"/>
            </a:avLst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en-US" sz="900" dirty="0">
                <a:solidFill>
                  <a:schemeClr val="tx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Inventory Price Revaluation</a:t>
            </a:r>
          </a:p>
        </p:txBody>
      </p:sp>
      <p:sp>
        <p:nvSpPr>
          <p:cNvPr id="98" name="TextBox 97">
            <a:extLst>
              <a:ext uri="{FF2B5EF4-FFF2-40B4-BE49-F238E27FC236}">
                <a16:creationId xmlns:a16="http://schemas.microsoft.com/office/drawing/2014/main" id="{7FFE8FA4-A5D6-4B6B-9703-BAF8D93321D9}"/>
              </a:ext>
            </a:extLst>
          </p:cNvPr>
          <p:cNvSpPr txBox="1"/>
          <p:nvPr/>
        </p:nvSpPr>
        <p:spPr>
          <a:xfrm>
            <a:off x="3242694" y="5316144"/>
            <a:ext cx="2231046" cy="274320"/>
          </a:xfrm>
          <a:prstGeom prst="roundRect">
            <a:avLst>
              <a:gd name="adj" fmla="val 50000"/>
            </a:avLst>
          </a:prstGeom>
          <a:solidFill>
            <a:srgbClr val="C5E0B4"/>
          </a:solidFill>
          <a:ln w="6350">
            <a:noFill/>
          </a:ln>
        </p:spPr>
        <p:txBody>
          <a:bodyPr wrap="square" lIns="0" tIns="0" rIns="0" bIns="0" rtlCol="0" anchor="ctr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algn="ctr">
              <a:defRPr sz="900">
                <a:solidFill>
                  <a:schemeClr val="tx1"/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r>
              <a:rPr lang="en-US" dirty="0"/>
              <a:t>3</a:t>
            </a:r>
            <a:r>
              <a:rPr lang="en-US" baseline="30000" dirty="0"/>
              <a:t>rd</a:t>
            </a:r>
            <a:r>
              <a:rPr lang="en-US" dirty="0"/>
              <a:t> Party Data Normalization/Integration</a:t>
            </a: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3BE466E6-52E3-4184-BC41-7FCBE926C4F2}"/>
              </a:ext>
            </a:extLst>
          </p:cNvPr>
          <p:cNvSpPr txBox="1"/>
          <p:nvPr/>
        </p:nvSpPr>
        <p:spPr>
          <a:xfrm>
            <a:off x="710164" y="3349775"/>
            <a:ext cx="2231046" cy="274320"/>
          </a:xfrm>
          <a:prstGeom prst="roundRect">
            <a:avLst>
              <a:gd name="adj" fmla="val 50000"/>
            </a:avLst>
          </a:prstGeom>
          <a:solidFill>
            <a:srgbClr val="F8CBAD"/>
          </a:solidFill>
          <a:ln>
            <a:noFill/>
          </a:ln>
        </p:spPr>
        <p:txBody>
          <a:bodyPr wrap="square" lIns="0" tIns="0" rIns="0" bIns="0" rtlCol="0" anchor="ctr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defPPr>
            <a:lvl1pPr algn="ctr">
              <a:defRPr sz="1100">
                <a:solidFill>
                  <a:srgbClr val="FFFFFF"/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r>
              <a:rPr lang="en-US" sz="900" dirty="0">
                <a:solidFill>
                  <a:schemeClr val="tx1"/>
                </a:solidFill>
              </a:rPr>
              <a:t>Inventory Transfer Management</a:t>
            </a:r>
          </a:p>
        </p:txBody>
      </p:sp>
      <p:sp>
        <p:nvSpPr>
          <p:cNvPr id="99" name="TextBox 98">
            <a:extLst>
              <a:ext uri="{FF2B5EF4-FFF2-40B4-BE49-F238E27FC236}">
                <a16:creationId xmlns:a16="http://schemas.microsoft.com/office/drawing/2014/main" id="{71EB0796-0509-4DA9-9644-085136743687}"/>
              </a:ext>
            </a:extLst>
          </p:cNvPr>
          <p:cNvSpPr txBox="1"/>
          <p:nvPr/>
        </p:nvSpPr>
        <p:spPr>
          <a:xfrm>
            <a:off x="3254187" y="2601834"/>
            <a:ext cx="2231046" cy="274320"/>
          </a:xfrm>
          <a:prstGeom prst="roundRect">
            <a:avLst>
              <a:gd name="adj" fmla="val 50000"/>
            </a:avLst>
          </a:prstGeom>
          <a:solidFill>
            <a:srgbClr val="FFE699"/>
          </a:solidFill>
          <a:ln>
            <a:noFill/>
          </a:ln>
        </p:spPr>
        <p:txBody>
          <a:bodyPr wrap="square" lIns="0" tIns="0" rIns="0" bIns="0" rtlCol="0" anchor="ctr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defPPr>
            <a:lvl1pPr algn="ctr">
              <a:defRPr sz="1100">
                <a:solidFill>
                  <a:srgbClr val="FFFFFF"/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r>
              <a:rPr lang="en-US" sz="900" dirty="0">
                <a:solidFill>
                  <a:schemeClr val="tx1"/>
                </a:solidFill>
              </a:rPr>
              <a:t>Direct Sales Analysis </a:t>
            </a: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7F450342-9DBD-486F-9323-1DBCC0418E10}"/>
              </a:ext>
            </a:extLst>
          </p:cNvPr>
          <p:cNvSpPr txBox="1"/>
          <p:nvPr/>
        </p:nvSpPr>
        <p:spPr>
          <a:xfrm>
            <a:off x="3254187" y="3757425"/>
            <a:ext cx="2231046" cy="274320"/>
          </a:xfrm>
          <a:prstGeom prst="roundRect">
            <a:avLst>
              <a:gd name="adj" fmla="val 50000"/>
            </a:avLst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txBody>
          <a:bodyPr wrap="square" lIns="0" tIns="0" rIns="0" bIns="0" rtlCol="0" anchor="ctr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defPPr>
            <a:lvl1pPr algn="ctr">
              <a:defRPr sz="900">
                <a:solidFill>
                  <a:schemeClr val="tx1"/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r>
              <a:rPr lang="en-US" dirty="0"/>
              <a:t>Automated Rebate Submission</a:t>
            </a: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EF7D4899-1CDE-4AD6-B672-AFA612386608}"/>
              </a:ext>
            </a:extLst>
          </p:cNvPr>
          <p:cNvSpPr txBox="1"/>
          <p:nvPr/>
        </p:nvSpPr>
        <p:spPr>
          <a:xfrm>
            <a:off x="710164" y="2971836"/>
            <a:ext cx="2231046" cy="274320"/>
          </a:xfrm>
          <a:prstGeom prst="roundRect">
            <a:avLst>
              <a:gd name="adj" fmla="val 50000"/>
            </a:avLst>
          </a:prstGeom>
          <a:solidFill>
            <a:srgbClr val="F8CBAD"/>
          </a:solidFill>
          <a:ln>
            <a:noFill/>
          </a:ln>
        </p:spPr>
        <p:txBody>
          <a:bodyPr wrap="square" lIns="0" tIns="0" rIns="0" bIns="0" rtlCol="0" anchor="ctr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defPPr>
            <a:lvl1pPr algn="ctr">
              <a:defRPr sz="1100">
                <a:solidFill>
                  <a:srgbClr val="FFFFFF"/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r>
              <a:rPr lang="en-US" sz="900" dirty="0">
                <a:solidFill>
                  <a:schemeClr val="tx1"/>
                </a:solidFill>
              </a:rPr>
              <a:t>Network Inventory Management          </a:t>
            </a:r>
          </a:p>
        </p:txBody>
      </p:sp>
      <p:grpSp>
        <p:nvGrpSpPr>
          <p:cNvPr id="107" name="Google Shape;763;p15">
            <a:extLst>
              <a:ext uri="{FF2B5EF4-FFF2-40B4-BE49-F238E27FC236}">
                <a16:creationId xmlns:a16="http://schemas.microsoft.com/office/drawing/2014/main" id="{9AD9E4CA-38A9-41B1-BFA5-4F3AB7814F3E}"/>
              </a:ext>
            </a:extLst>
          </p:cNvPr>
          <p:cNvGrpSpPr/>
          <p:nvPr/>
        </p:nvGrpSpPr>
        <p:grpSpPr>
          <a:xfrm flipH="1">
            <a:off x="8147729" y="5970063"/>
            <a:ext cx="1743439" cy="517807"/>
            <a:chOff x="-2" y="-1"/>
            <a:chExt cx="1507860" cy="447839"/>
          </a:xfrm>
        </p:grpSpPr>
        <p:sp>
          <p:nvSpPr>
            <p:cNvPr id="108" name="Google Shape;764;p15">
              <a:extLst>
                <a:ext uri="{FF2B5EF4-FFF2-40B4-BE49-F238E27FC236}">
                  <a16:creationId xmlns:a16="http://schemas.microsoft.com/office/drawing/2014/main" id="{5C460FD1-8164-4701-8EBF-6EAE23D958BE}"/>
                </a:ext>
              </a:extLst>
            </p:cNvPr>
            <p:cNvSpPr/>
            <p:nvPr/>
          </p:nvSpPr>
          <p:spPr>
            <a:xfrm>
              <a:off x="112510" y="-1"/>
              <a:ext cx="918835" cy="447839"/>
            </a:xfrm>
            <a:custGeom>
              <a:avLst/>
              <a:gdLst/>
              <a:ahLst/>
              <a:cxnLst/>
              <a:rect l="l" t="t" r="r" b="b"/>
              <a:pathLst>
                <a:path w="21600" h="21600" extrusionOk="0">
                  <a:moveTo>
                    <a:pt x="17400" y="7200"/>
                  </a:moveTo>
                  <a:cubicBezTo>
                    <a:pt x="19838" y="7200"/>
                    <a:pt x="19838" y="7200"/>
                    <a:pt x="19838" y="7200"/>
                  </a:cubicBezTo>
                  <a:cubicBezTo>
                    <a:pt x="20813" y="7200"/>
                    <a:pt x="21600" y="5574"/>
                    <a:pt x="21600" y="3639"/>
                  </a:cubicBezTo>
                  <a:cubicBezTo>
                    <a:pt x="21600" y="1626"/>
                    <a:pt x="20813" y="0"/>
                    <a:pt x="19838" y="0"/>
                  </a:cubicBezTo>
                  <a:cubicBezTo>
                    <a:pt x="1725" y="0"/>
                    <a:pt x="1725" y="0"/>
                    <a:pt x="1725" y="0"/>
                  </a:cubicBezTo>
                  <a:cubicBezTo>
                    <a:pt x="787" y="0"/>
                    <a:pt x="0" y="1626"/>
                    <a:pt x="0" y="3639"/>
                  </a:cubicBezTo>
                  <a:cubicBezTo>
                    <a:pt x="0" y="5574"/>
                    <a:pt x="787" y="7200"/>
                    <a:pt x="1725" y="7200"/>
                  </a:cubicBezTo>
                  <a:cubicBezTo>
                    <a:pt x="9750" y="7200"/>
                    <a:pt x="9750" y="7200"/>
                    <a:pt x="9750" y="7200"/>
                  </a:cubicBezTo>
                  <a:cubicBezTo>
                    <a:pt x="10687" y="7200"/>
                    <a:pt x="11475" y="8826"/>
                    <a:pt x="11475" y="10761"/>
                  </a:cubicBezTo>
                  <a:cubicBezTo>
                    <a:pt x="11475" y="12774"/>
                    <a:pt x="10687" y="14400"/>
                    <a:pt x="9750" y="14400"/>
                  </a:cubicBezTo>
                  <a:cubicBezTo>
                    <a:pt x="7012" y="14400"/>
                    <a:pt x="7012" y="14400"/>
                    <a:pt x="7012" y="14400"/>
                  </a:cubicBezTo>
                  <a:cubicBezTo>
                    <a:pt x="6037" y="14400"/>
                    <a:pt x="5287" y="16026"/>
                    <a:pt x="5287" y="17961"/>
                  </a:cubicBezTo>
                  <a:cubicBezTo>
                    <a:pt x="5287" y="19974"/>
                    <a:pt x="6037" y="21600"/>
                    <a:pt x="7012" y="21600"/>
                  </a:cubicBezTo>
                  <a:cubicBezTo>
                    <a:pt x="18375" y="21600"/>
                    <a:pt x="18375" y="21600"/>
                    <a:pt x="18375" y="21600"/>
                  </a:cubicBezTo>
                  <a:cubicBezTo>
                    <a:pt x="19313" y="21600"/>
                    <a:pt x="20100" y="19974"/>
                    <a:pt x="20100" y="17961"/>
                  </a:cubicBezTo>
                  <a:cubicBezTo>
                    <a:pt x="20100" y="16026"/>
                    <a:pt x="19313" y="14400"/>
                    <a:pt x="18375" y="14400"/>
                  </a:cubicBezTo>
                  <a:cubicBezTo>
                    <a:pt x="17400" y="14400"/>
                    <a:pt x="17400" y="14400"/>
                    <a:pt x="17400" y="14400"/>
                  </a:cubicBezTo>
                  <a:cubicBezTo>
                    <a:pt x="16463" y="14400"/>
                    <a:pt x="15675" y="12774"/>
                    <a:pt x="15675" y="10761"/>
                  </a:cubicBezTo>
                  <a:cubicBezTo>
                    <a:pt x="15675" y="8826"/>
                    <a:pt x="16463" y="7200"/>
                    <a:pt x="17400" y="7200"/>
                  </a:cubicBezTo>
                  <a:close/>
                </a:path>
              </a:pathLst>
            </a:custGeom>
            <a:solidFill>
              <a:srgbClr val="05A2E1"/>
            </a:solidFill>
            <a:ln>
              <a:noFill/>
            </a:ln>
          </p:spPr>
          <p:txBody>
            <a:bodyPr spcFirstLastPara="1" wrap="square" lIns="45700" tIns="45700" rIns="45700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Quattrocento Sans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Quattrocento Sans"/>
                <a:ea typeface="Quattrocento Sans"/>
                <a:cs typeface="Quattrocento Sans"/>
                <a:sym typeface="Quattrocento Sans"/>
              </a:endParaRPr>
            </a:p>
          </p:txBody>
        </p:sp>
        <p:sp>
          <p:nvSpPr>
            <p:cNvPr id="109" name="Google Shape;765;p15">
              <a:extLst>
                <a:ext uri="{FF2B5EF4-FFF2-40B4-BE49-F238E27FC236}">
                  <a16:creationId xmlns:a16="http://schemas.microsoft.com/office/drawing/2014/main" id="{4C3E4D9D-47A4-4863-B0BB-040A1C4B937F}"/>
                </a:ext>
              </a:extLst>
            </p:cNvPr>
            <p:cNvSpPr/>
            <p:nvPr/>
          </p:nvSpPr>
          <p:spPr>
            <a:xfrm>
              <a:off x="1132821" y="0"/>
              <a:ext cx="375037" cy="156635"/>
            </a:xfrm>
            <a:custGeom>
              <a:avLst/>
              <a:gdLst/>
              <a:ahLst/>
              <a:cxnLst/>
              <a:rect l="l" t="t" r="r" b="b"/>
              <a:pathLst>
                <a:path w="21600" h="21600" extrusionOk="0">
                  <a:moveTo>
                    <a:pt x="21600" y="10689"/>
                  </a:moveTo>
                  <a:cubicBezTo>
                    <a:pt x="21600" y="16701"/>
                    <a:pt x="19670" y="21600"/>
                    <a:pt x="17188" y="21600"/>
                  </a:cubicBezTo>
                  <a:cubicBezTo>
                    <a:pt x="4504" y="21600"/>
                    <a:pt x="4504" y="21600"/>
                    <a:pt x="4504" y="21600"/>
                  </a:cubicBezTo>
                  <a:cubicBezTo>
                    <a:pt x="2022" y="21600"/>
                    <a:pt x="0" y="16701"/>
                    <a:pt x="0" y="10689"/>
                  </a:cubicBezTo>
                  <a:cubicBezTo>
                    <a:pt x="0" y="10689"/>
                    <a:pt x="0" y="10689"/>
                    <a:pt x="0" y="10689"/>
                  </a:cubicBezTo>
                  <a:cubicBezTo>
                    <a:pt x="0" y="4899"/>
                    <a:pt x="2022" y="0"/>
                    <a:pt x="4504" y="0"/>
                  </a:cubicBezTo>
                  <a:cubicBezTo>
                    <a:pt x="17188" y="0"/>
                    <a:pt x="17188" y="0"/>
                    <a:pt x="17188" y="0"/>
                  </a:cubicBezTo>
                  <a:cubicBezTo>
                    <a:pt x="19670" y="0"/>
                    <a:pt x="21600" y="4899"/>
                    <a:pt x="21600" y="10689"/>
                  </a:cubicBezTo>
                  <a:close/>
                </a:path>
              </a:pathLst>
            </a:custGeom>
            <a:solidFill>
              <a:srgbClr val="05A2E1"/>
            </a:solidFill>
            <a:ln>
              <a:noFill/>
            </a:ln>
          </p:spPr>
          <p:txBody>
            <a:bodyPr spcFirstLastPara="1" wrap="square" lIns="45700" tIns="45700" rIns="45700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Quattrocento Sans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Quattrocento Sans"/>
                <a:ea typeface="Quattrocento Sans"/>
                <a:cs typeface="Quattrocento Sans"/>
                <a:sym typeface="Quattrocento Sans"/>
              </a:endParaRPr>
            </a:p>
          </p:txBody>
        </p:sp>
        <p:sp>
          <p:nvSpPr>
            <p:cNvPr id="110" name="Google Shape;766;p15">
              <a:extLst>
                <a:ext uri="{FF2B5EF4-FFF2-40B4-BE49-F238E27FC236}">
                  <a16:creationId xmlns:a16="http://schemas.microsoft.com/office/drawing/2014/main" id="{319212A4-4599-4A9B-B308-222FC5E7E686}"/>
                </a:ext>
              </a:extLst>
            </p:cNvPr>
            <p:cNvSpPr/>
            <p:nvPr/>
          </p:nvSpPr>
          <p:spPr>
            <a:xfrm>
              <a:off x="-2" y="298924"/>
              <a:ext cx="226128" cy="148914"/>
            </a:xfrm>
            <a:custGeom>
              <a:avLst/>
              <a:gdLst/>
              <a:ahLst/>
              <a:cxnLst/>
              <a:rect l="l" t="t" r="r" b="b"/>
              <a:pathLst>
                <a:path w="21600" h="21600" extrusionOk="0">
                  <a:moveTo>
                    <a:pt x="21600" y="10684"/>
                  </a:moveTo>
                  <a:cubicBezTo>
                    <a:pt x="21600" y="16723"/>
                    <a:pt x="18254" y="21600"/>
                    <a:pt x="14146" y="21600"/>
                  </a:cubicBezTo>
                  <a:cubicBezTo>
                    <a:pt x="7301" y="21600"/>
                    <a:pt x="7301" y="21600"/>
                    <a:pt x="7301" y="21600"/>
                  </a:cubicBezTo>
                  <a:cubicBezTo>
                    <a:pt x="3346" y="21600"/>
                    <a:pt x="0" y="16723"/>
                    <a:pt x="0" y="10684"/>
                  </a:cubicBezTo>
                  <a:cubicBezTo>
                    <a:pt x="0" y="10684"/>
                    <a:pt x="0" y="10684"/>
                    <a:pt x="0" y="10684"/>
                  </a:cubicBezTo>
                  <a:cubicBezTo>
                    <a:pt x="0" y="4877"/>
                    <a:pt x="3346" y="0"/>
                    <a:pt x="7301" y="0"/>
                  </a:cubicBezTo>
                  <a:cubicBezTo>
                    <a:pt x="14146" y="0"/>
                    <a:pt x="14146" y="0"/>
                    <a:pt x="14146" y="0"/>
                  </a:cubicBezTo>
                  <a:cubicBezTo>
                    <a:pt x="18254" y="0"/>
                    <a:pt x="21600" y="4877"/>
                    <a:pt x="21600" y="10684"/>
                  </a:cubicBezTo>
                  <a:close/>
                </a:path>
              </a:pathLst>
            </a:custGeom>
            <a:solidFill>
              <a:srgbClr val="05A2E1"/>
            </a:solidFill>
            <a:ln>
              <a:noFill/>
            </a:ln>
          </p:spPr>
          <p:txBody>
            <a:bodyPr spcFirstLastPara="1" wrap="square" lIns="45700" tIns="45700" rIns="45700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Quattrocento Sans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Quattrocento Sans"/>
                <a:ea typeface="Quattrocento Sans"/>
                <a:cs typeface="Quattrocento Sans"/>
                <a:sym typeface="Quattrocento Sans"/>
              </a:endParaRPr>
            </a:p>
          </p:txBody>
        </p:sp>
      </p:grpSp>
      <p:sp>
        <p:nvSpPr>
          <p:cNvPr id="111" name="Google Shape;694;p14">
            <a:extLst>
              <a:ext uri="{FF2B5EF4-FFF2-40B4-BE49-F238E27FC236}">
                <a16:creationId xmlns:a16="http://schemas.microsoft.com/office/drawing/2014/main" id="{780F668E-C609-4B66-9F0C-ADCF7B5BCD14}"/>
              </a:ext>
            </a:extLst>
          </p:cNvPr>
          <p:cNvSpPr/>
          <p:nvPr/>
        </p:nvSpPr>
        <p:spPr>
          <a:xfrm>
            <a:off x="5915318" y="1892700"/>
            <a:ext cx="5911364" cy="4514929"/>
          </a:xfrm>
          <a:prstGeom prst="roundRect">
            <a:avLst>
              <a:gd name="adj" fmla="val 6425"/>
            </a:avLst>
          </a:prstGeom>
          <a:solidFill>
            <a:srgbClr val="000000">
              <a:alpha val="9803"/>
            </a:srgbClr>
          </a:solidFill>
          <a:ln>
            <a:noFill/>
          </a:ln>
        </p:spPr>
        <p:txBody>
          <a:bodyPr spcFirstLastPara="1" wrap="square" lIns="60950" tIns="60950" rIns="60950" bIns="6095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Quattrocento Sans"/>
              <a:buNone/>
            </a:pPr>
            <a:endParaRPr sz="1800" b="0" i="0" u="none" strike="noStrike" cap="none">
              <a:solidFill>
                <a:srgbClr val="FFFFFF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  <p:sp>
        <p:nvSpPr>
          <p:cNvPr id="112" name="Google Shape;1086;p17">
            <a:extLst>
              <a:ext uri="{FF2B5EF4-FFF2-40B4-BE49-F238E27FC236}">
                <a16:creationId xmlns:a16="http://schemas.microsoft.com/office/drawing/2014/main" id="{78ED0370-7BC5-40D0-AA0B-49B76ABAF0B1}"/>
              </a:ext>
            </a:extLst>
          </p:cNvPr>
          <p:cNvSpPr txBox="1"/>
          <p:nvPr/>
        </p:nvSpPr>
        <p:spPr>
          <a:xfrm>
            <a:off x="6578457" y="1947492"/>
            <a:ext cx="4585087" cy="3177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300"/>
              <a:buFont typeface="Quattrocento Sans"/>
              <a:buNone/>
            </a:pPr>
            <a:r>
              <a:rPr lang="en-US" sz="1600" i="0" u="none" strike="noStrike" cap="none" dirty="0">
                <a:solidFill>
                  <a:srgbClr val="FFFFFF"/>
                </a:solidFill>
                <a:latin typeface="Segoe UI Semibold" panose="020B0702040204020203" pitchFamily="34" charset="0"/>
                <a:ea typeface="Quattrocento Sans"/>
                <a:cs typeface="Segoe UI Semibold" panose="020B0702040204020203" pitchFamily="34" charset="0"/>
                <a:sym typeface="Quattrocento Sans"/>
              </a:rPr>
              <a:t>FUTURE/ROADMAP FUNCTIONALITY</a:t>
            </a:r>
          </a:p>
        </p:txBody>
      </p:sp>
      <p:sp>
        <p:nvSpPr>
          <p:cNvPr id="115" name="TextBox 114">
            <a:extLst>
              <a:ext uri="{FF2B5EF4-FFF2-40B4-BE49-F238E27FC236}">
                <a16:creationId xmlns:a16="http://schemas.microsoft.com/office/drawing/2014/main" id="{AA526EE7-E491-45AF-8C64-9FBE22372575}"/>
              </a:ext>
            </a:extLst>
          </p:cNvPr>
          <p:cNvSpPr txBox="1"/>
          <p:nvPr/>
        </p:nvSpPr>
        <p:spPr>
          <a:xfrm>
            <a:off x="6209268" y="2623396"/>
            <a:ext cx="1623181" cy="274320"/>
          </a:xfrm>
          <a:prstGeom prst="roundRect">
            <a:avLst>
              <a:gd name="adj" fmla="val 50000"/>
            </a:avLst>
          </a:prstGeom>
          <a:noFill/>
          <a:ln w="635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algn="ctr">
              <a:defRPr sz="1100">
                <a:solidFill>
                  <a:srgbClr val="FFFFFF"/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r>
              <a:rPr lang="en-US" dirty="0"/>
              <a:t>2022</a:t>
            </a:r>
          </a:p>
        </p:txBody>
      </p:sp>
      <p:sp>
        <p:nvSpPr>
          <p:cNvPr id="129" name="TextBox 128">
            <a:extLst>
              <a:ext uri="{FF2B5EF4-FFF2-40B4-BE49-F238E27FC236}">
                <a16:creationId xmlns:a16="http://schemas.microsoft.com/office/drawing/2014/main" id="{A231FC08-651B-48CD-BEC1-C0B3C812147B}"/>
              </a:ext>
            </a:extLst>
          </p:cNvPr>
          <p:cNvSpPr txBox="1"/>
          <p:nvPr/>
        </p:nvSpPr>
        <p:spPr>
          <a:xfrm>
            <a:off x="8059410" y="2623396"/>
            <a:ext cx="1623181" cy="274320"/>
          </a:xfrm>
          <a:prstGeom prst="roundRect">
            <a:avLst>
              <a:gd name="adj" fmla="val 50000"/>
            </a:avLst>
          </a:prstGeom>
          <a:noFill/>
          <a:ln w="635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algn="ctr">
              <a:defRPr sz="1100">
                <a:solidFill>
                  <a:srgbClr val="FFFFFF"/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r>
              <a:rPr lang="en-US" dirty="0"/>
              <a:t>2023</a:t>
            </a:r>
          </a:p>
        </p:txBody>
      </p:sp>
      <p:sp>
        <p:nvSpPr>
          <p:cNvPr id="130" name="TextBox 129">
            <a:extLst>
              <a:ext uri="{FF2B5EF4-FFF2-40B4-BE49-F238E27FC236}">
                <a16:creationId xmlns:a16="http://schemas.microsoft.com/office/drawing/2014/main" id="{2ABA8961-22C5-4302-B8BA-5865077323A0}"/>
              </a:ext>
            </a:extLst>
          </p:cNvPr>
          <p:cNvSpPr txBox="1"/>
          <p:nvPr/>
        </p:nvSpPr>
        <p:spPr>
          <a:xfrm>
            <a:off x="9909552" y="2623396"/>
            <a:ext cx="1623181" cy="274320"/>
          </a:xfrm>
          <a:prstGeom prst="roundRect">
            <a:avLst>
              <a:gd name="adj" fmla="val 50000"/>
            </a:avLst>
          </a:prstGeom>
          <a:noFill/>
          <a:ln w="635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algn="ctr">
              <a:defRPr sz="1100">
                <a:solidFill>
                  <a:srgbClr val="FFFFFF"/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r>
              <a:rPr lang="en-US" dirty="0"/>
              <a:t>2024</a:t>
            </a:r>
          </a:p>
        </p:txBody>
      </p:sp>
      <p:sp>
        <p:nvSpPr>
          <p:cNvPr id="132" name="TextBox 131">
            <a:extLst>
              <a:ext uri="{FF2B5EF4-FFF2-40B4-BE49-F238E27FC236}">
                <a16:creationId xmlns:a16="http://schemas.microsoft.com/office/drawing/2014/main" id="{0E199E34-0FDA-48C1-9AAC-4479BFC0028D}"/>
              </a:ext>
            </a:extLst>
          </p:cNvPr>
          <p:cNvSpPr txBox="1"/>
          <p:nvPr/>
        </p:nvSpPr>
        <p:spPr>
          <a:xfrm>
            <a:off x="6213662" y="3407735"/>
            <a:ext cx="1623181" cy="274320"/>
          </a:xfrm>
          <a:prstGeom prst="roundRect">
            <a:avLst>
              <a:gd name="adj" fmla="val 50000"/>
            </a:avLst>
          </a:prstGeom>
          <a:solidFill>
            <a:srgbClr val="FFE699"/>
          </a:solidFill>
          <a:ln>
            <a:noFill/>
          </a:ln>
        </p:spPr>
        <p:txBody>
          <a:bodyPr wrap="square" lIns="0" tIns="0" rIns="0" bIns="0" rtlCol="0" anchor="ctr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defPPr>
            <a:lvl1pPr algn="ctr">
              <a:defRPr sz="1100">
                <a:solidFill>
                  <a:srgbClr val="FFFFFF"/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r>
              <a:rPr lang="en-US" sz="900" dirty="0">
                <a:solidFill>
                  <a:schemeClr val="tx1"/>
                </a:solidFill>
              </a:rPr>
              <a:t>Sales/WOI Analysis</a:t>
            </a:r>
          </a:p>
        </p:txBody>
      </p:sp>
      <p:sp>
        <p:nvSpPr>
          <p:cNvPr id="141" name="TextBox 140">
            <a:extLst>
              <a:ext uri="{FF2B5EF4-FFF2-40B4-BE49-F238E27FC236}">
                <a16:creationId xmlns:a16="http://schemas.microsoft.com/office/drawing/2014/main" id="{B78DC445-F125-4A9F-894E-BD8FC3DB4CE3}"/>
              </a:ext>
            </a:extLst>
          </p:cNvPr>
          <p:cNvSpPr txBox="1"/>
          <p:nvPr/>
        </p:nvSpPr>
        <p:spPr>
          <a:xfrm>
            <a:off x="6213662" y="3799711"/>
            <a:ext cx="1623181" cy="274320"/>
          </a:xfrm>
          <a:prstGeom prst="roundRect">
            <a:avLst>
              <a:gd name="adj" fmla="val 50000"/>
            </a:avLst>
          </a:prstGeom>
          <a:solidFill>
            <a:srgbClr val="FFE699"/>
          </a:solidFill>
          <a:ln>
            <a:noFill/>
          </a:ln>
        </p:spPr>
        <p:txBody>
          <a:bodyPr wrap="square" lIns="0" tIns="0" rIns="0" bIns="0" rtlCol="0" anchor="ctr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defPPr>
            <a:lvl1pPr algn="ctr">
              <a:defRPr sz="1100">
                <a:solidFill>
                  <a:srgbClr val="FFFFFF"/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r>
              <a:rPr lang="en-US" sz="900" dirty="0">
                <a:solidFill>
                  <a:schemeClr val="tx1"/>
                </a:solidFill>
              </a:rPr>
              <a:t>Demand Heat Map</a:t>
            </a:r>
          </a:p>
        </p:txBody>
      </p:sp>
      <p:sp>
        <p:nvSpPr>
          <p:cNvPr id="142" name="TextBox 141">
            <a:extLst>
              <a:ext uri="{FF2B5EF4-FFF2-40B4-BE49-F238E27FC236}">
                <a16:creationId xmlns:a16="http://schemas.microsoft.com/office/drawing/2014/main" id="{BA5CAF6E-984A-4FFA-8AD0-A5C663987137}"/>
              </a:ext>
            </a:extLst>
          </p:cNvPr>
          <p:cNvSpPr txBox="1"/>
          <p:nvPr/>
        </p:nvSpPr>
        <p:spPr>
          <a:xfrm>
            <a:off x="6213662" y="4191687"/>
            <a:ext cx="1623181" cy="274320"/>
          </a:xfrm>
          <a:prstGeom prst="roundRect">
            <a:avLst>
              <a:gd name="adj" fmla="val 50000"/>
            </a:avLst>
          </a:prstGeom>
          <a:solidFill>
            <a:srgbClr val="FFE699"/>
          </a:solidFill>
          <a:ln>
            <a:noFill/>
          </a:ln>
        </p:spPr>
        <p:txBody>
          <a:bodyPr wrap="square" lIns="0" tIns="0" rIns="0" bIns="0" rtlCol="0" anchor="ctr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defPPr>
            <a:lvl1pPr algn="ctr">
              <a:defRPr sz="1100">
                <a:solidFill>
                  <a:srgbClr val="FFFFFF"/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r>
              <a:rPr lang="en-US" sz="900" dirty="0">
                <a:solidFill>
                  <a:schemeClr val="tx1"/>
                </a:solidFill>
              </a:rPr>
              <a:t>Customer Fill Rate</a:t>
            </a:r>
          </a:p>
        </p:txBody>
      </p:sp>
      <p:sp>
        <p:nvSpPr>
          <p:cNvPr id="143" name="TextBox 142">
            <a:extLst>
              <a:ext uri="{FF2B5EF4-FFF2-40B4-BE49-F238E27FC236}">
                <a16:creationId xmlns:a16="http://schemas.microsoft.com/office/drawing/2014/main" id="{F6827057-42C9-48B7-9E73-C609CB82CD93}"/>
              </a:ext>
            </a:extLst>
          </p:cNvPr>
          <p:cNvSpPr txBox="1"/>
          <p:nvPr/>
        </p:nvSpPr>
        <p:spPr>
          <a:xfrm>
            <a:off x="6197321" y="3049988"/>
            <a:ext cx="1623181" cy="274320"/>
          </a:xfrm>
          <a:prstGeom prst="roundRect">
            <a:avLst>
              <a:gd name="adj" fmla="val 50000"/>
            </a:avLst>
          </a:prstGeom>
          <a:solidFill>
            <a:srgbClr val="F8CBAD"/>
          </a:solidFill>
          <a:ln>
            <a:noFill/>
          </a:ln>
        </p:spPr>
        <p:txBody>
          <a:bodyPr wrap="square" lIns="0" tIns="0" rIns="0" bIns="0" rtlCol="0" anchor="ctr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defPPr>
            <a:lvl1pPr algn="ctr">
              <a:defRPr sz="1100">
                <a:solidFill>
                  <a:srgbClr val="FFFFFF"/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r>
              <a:rPr lang="en-US" sz="900" dirty="0">
                <a:solidFill>
                  <a:schemeClr val="tx1"/>
                </a:solidFill>
              </a:rPr>
              <a:t>Supply Heat Map	</a:t>
            </a:r>
          </a:p>
        </p:txBody>
      </p:sp>
      <p:sp>
        <p:nvSpPr>
          <p:cNvPr id="144" name="TextBox 143">
            <a:extLst>
              <a:ext uri="{FF2B5EF4-FFF2-40B4-BE49-F238E27FC236}">
                <a16:creationId xmlns:a16="http://schemas.microsoft.com/office/drawing/2014/main" id="{67241FF7-51B3-4CAD-9D67-B6833C1D649C}"/>
              </a:ext>
            </a:extLst>
          </p:cNvPr>
          <p:cNvSpPr txBox="1"/>
          <p:nvPr/>
        </p:nvSpPr>
        <p:spPr>
          <a:xfrm>
            <a:off x="8078584" y="3802418"/>
            <a:ext cx="1623181" cy="274320"/>
          </a:xfrm>
          <a:prstGeom prst="roundRect">
            <a:avLst>
              <a:gd name="adj" fmla="val 50000"/>
            </a:avLst>
          </a:prstGeom>
          <a:solidFill>
            <a:srgbClr val="FFE699"/>
          </a:solidFill>
          <a:ln>
            <a:noFill/>
          </a:ln>
        </p:spPr>
        <p:txBody>
          <a:bodyPr wrap="square" lIns="0" tIns="0" rIns="0" bIns="0" rtlCol="0" anchor="ctr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defPPr>
            <a:lvl1pPr algn="ctr">
              <a:defRPr sz="1100">
                <a:solidFill>
                  <a:srgbClr val="FFFFFF"/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r>
              <a:rPr lang="en-US" sz="900" dirty="0">
                <a:solidFill>
                  <a:schemeClr val="tx1"/>
                </a:solidFill>
              </a:rPr>
              <a:t>Allocation Planning</a:t>
            </a:r>
          </a:p>
        </p:txBody>
      </p:sp>
      <p:sp>
        <p:nvSpPr>
          <p:cNvPr id="145" name="TextBox 144">
            <a:extLst>
              <a:ext uri="{FF2B5EF4-FFF2-40B4-BE49-F238E27FC236}">
                <a16:creationId xmlns:a16="http://schemas.microsoft.com/office/drawing/2014/main" id="{F867D102-6250-430E-B7FD-91FDB5B17279}"/>
              </a:ext>
            </a:extLst>
          </p:cNvPr>
          <p:cNvSpPr txBox="1"/>
          <p:nvPr/>
        </p:nvSpPr>
        <p:spPr>
          <a:xfrm>
            <a:off x="8050131" y="3044688"/>
            <a:ext cx="1623181" cy="274320"/>
          </a:xfrm>
          <a:prstGeom prst="roundRect">
            <a:avLst>
              <a:gd name="adj" fmla="val 50000"/>
            </a:avLst>
          </a:prstGeom>
          <a:solidFill>
            <a:srgbClr val="B4C7E7"/>
          </a:solidFill>
          <a:ln>
            <a:noFill/>
          </a:ln>
        </p:spPr>
        <p:txBody>
          <a:bodyPr wrap="square" lIns="0" tIns="0" rIns="0" bIns="0" rtlCol="0" anchor="ctr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algn="ctr">
              <a:defRPr sz="1100"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r>
              <a:rPr lang="en-US" sz="900" dirty="0"/>
              <a:t>Cost to Serve Analysis</a:t>
            </a:r>
          </a:p>
        </p:txBody>
      </p:sp>
      <p:sp>
        <p:nvSpPr>
          <p:cNvPr id="146" name="TextBox 145">
            <a:extLst>
              <a:ext uri="{FF2B5EF4-FFF2-40B4-BE49-F238E27FC236}">
                <a16:creationId xmlns:a16="http://schemas.microsoft.com/office/drawing/2014/main" id="{74FBD051-B93D-40EB-B002-90A28B1A3C2C}"/>
              </a:ext>
            </a:extLst>
          </p:cNvPr>
          <p:cNvSpPr txBox="1"/>
          <p:nvPr/>
        </p:nvSpPr>
        <p:spPr>
          <a:xfrm>
            <a:off x="8059409" y="3416414"/>
            <a:ext cx="1623181" cy="274320"/>
          </a:xfrm>
          <a:prstGeom prst="roundRect">
            <a:avLst>
              <a:gd name="adj" fmla="val 50000"/>
            </a:avLst>
          </a:prstGeom>
          <a:solidFill>
            <a:srgbClr val="B4C7E7"/>
          </a:solidFill>
          <a:ln>
            <a:noFill/>
          </a:ln>
        </p:spPr>
        <p:txBody>
          <a:bodyPr wrap="square" lIns="0" tIns="0" rIns="0" bIns="0" rtlCol="0" anchor="ctr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algn="ctr">
              <a:defRPr sz="1100"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r>
              <a:rPr lang="en-US" sz="900" dirty="0"/>
              <a:t>Supplier Pricing Analysis</a:t>
            </a:r>
          </a:p>
        </p:txBody>
      </p:sp>
      <p:sp>
        <p:nvSpPr>
          <p:cNvPr id="147" name="TextBox 146">
            <a:extLst>
              <a:ext uri="{FF2B5EF4-FFF2-40B4-BE49-F238E27FC236}">
                <a16:creationId xmlns:a16="http://schemas.microsoft.com/office/drawing/2014/main" id="{5DB31933-4BDD-449E-ACA1-0D130D42D6F4}"/>
              </a:ext>
            </a:extLst>
          </p:cNvPr>
          <p:cNvSpPr txBox="1"/>
          <p:nvPr/>
        </p:nvSpPr>
        <p:spPr>
          <a:xfrm>
            <a:off x="9909552" y="3015372"/>
            <a:ext cx="1623181" cy="274320"/>
          </a:xfrm>
          <a:prstGeom prst="roundRect">
            <a:avLst>
              <a:gd name="adj" fmla="val 50000"/>
            </a:avLst>
          </a:prstGeom>
          <a:solidFill>
            <a:srgbClr val="FFE699"/>
          </a:solidFill>
          <a:ln>
            <a:noFill/>
          </a:ln>
        </p:spPr>
        <p:txBody>
          <a:bodyPr wrap="square" lIns="0" tIns="0" rIns="0" bIns="0" rtlCol="0" anchor="ctr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defPPr>
            <a:lvl1pPr algn="ctr">
              <a:defRPr sz="1100">
                <a:solidFill>
                  <a:srgbClr val="FFFFFF"/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r>
              <a:rPr lang="en-US" sz="900" dirty="0">
                <a:solidFill>
                  <a:schemeClr val="tx1"/>
                </a:solidFill>
              </a:rPr>
              <a:t>Automated Order Fulfillment</a:t>
            </a:r>
          </a:p>
        </p:txBody>
      </p:sp>
      <p:sp>
        <p:nvSpPr>
          <p:cNvPr id="148" name="TextBox 147">
            <a:extLst>
              <a:ext uri="{FF2B5EF4-FFF2-40B4-BE49-F238E27FC236}">
                <a16:creationId xmlns:a16="http://schemas.microsoft.com/office/drawing/2014/main" id="{9E515B6E-8151-4A32-9598-2869B6C3794D}"/>
              </a:ext>
            </a:extLst>
          </p:cNvPr>
          <p:cNvSpPr txBox="1"/>
          <p:nvPr/>
        </p:nvSpPr>
        <p:spPr>
          <a:xfrm>
            <a:off x="9909552" y="3407348"/>
            <a:ext cx="1623181" cy="274320"/>
          </a:xfrm>
          <a:prstGeom prst="roundRect">
            <a:avLst>
              <a:gd name="adj" fmla="val 50000"/>
            </a:avLst>
          </a:prstGeom>
          <a:solidFill>
            <a:srgbClr val="FFE699"/>
          </a:solidFill>
          <a:ln>
            <a:noFill/>
          </a:ln>
        </p:spPr>
        <p:txBody>
          <a:bodyPr wrap="square" lIns="0" tIns="0" rIns="0" bIns="0" rtlCol="0" anchor="ctr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defPPr>
            <a:lvl1pPr algn="ctr">
              <a:defRPr sz="1100">
                <a:solidFill>
                  <a:srgbClr val="FFFFFF"/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r>
              <a:rPr lang="en-US" sz="900" dirty="0">
                <a:solidFill>
                  <a:schemeClr val="tx1"/>
                </a:solidFill>
              </a:rPr>
              <a:t>Customer Opportunities</a:t>
            </a:r>
          </a:p>
        </p:txBody>
      </p:sp>
      <p:sp>
        <p:nvSpPr>
          <p:cNvPr id="149" name="TextBox 148">
            <a:extLst>
              <a:ext uri="{FF2B5EF4-FFF2-40B4-BE49-F238E27FC236}">
                <a16:creationId xmlns:a16="http://schemas.microsoft.com/office/drawing/2014/main" id="{8FFCD47D-1420-4F3E-B264-B131DB08904E}"/>
              </a:ext>
            </a:extLst>
          </p:cNvPr>
          <p:cNvSpPr txBox="1"/>
          <p:nvPr/>
        </p:nvSpPr>
        <p:spPr>
          <a:xfrm>
            <a:off x="9909552" y="3799324"/>
            <a:ext cx="1623181" cy="274320"/>
          </a:xfrm>
          <a:prstGeom prst="roundRect">
            <a:avLst>
              <a:gd name="adj" fmla="val 50000"/>
            </a:avLst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 wrap="square" lIns="0" tIns="0" rIns="0" bIns="0" rtlCol="0" anchor="ctr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algn="ctr">
              <a:defRPr sz="1100"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r>
              <a:rPr lang="en-US" sz="900" dirty="0"/>
              <a:t>Customer Profitability </a:t>
            </a:r>
          </a:p>
        </p:txBody>
      </p:sp>
      <p:sp>
        <p:nvSpPr>
          <p:cNvPr id="150" name="TextBox 149">
            <a:extLst>
              <a:ext uri="{FF2B5EF4-FFF2-40B4-BE49-F238E27FC236}">
                <a16:creationId xmlns:a16="http://schemas.microsoft.com/office/drawing/2014/main" id="{47558662-F517-4D2E-9080-26F088303322}"/>
              </a:ext>
            </a:extLst>
          </p:cNvPr>
          <p:cNvSpPr txBox="1"/>
          <p:nvPr/>
        </p:nvSpPr>
        <p:spPr>
          <a:xfrm>
            <a:off x="6236639" y="5364866"/>
            <a:ext cx="5320220" cy="274320"/>
          </a:xfrm>
          <a:prstGeom prst="roundRect">
            <a:avLst>
              <a:gd name="adj" fmla="val 50000"/>
            </a:avLst>
          </a:prstGeom>
          <a:solidFill>
            <a:srgbClr val="C5E0B4"/>
          </a:solidFill>
          <a:ln w="6350">
            <a:noFill/>
          </a:ln>
        </p:spPr>
        <p:txBody>
          <a:bodyPr wrap="square" lIns="0" tIns="0" rIns="0" bIns="0" rtlCol="0" anchor="ctr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algn="ctr">
              <a:defRPr sz="1100">
                <a:solidFill>
                  <a:srgbClr val="FFFFFF"/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r>
              <a:rPr lang="en-US" sz="900" dirty="0">
                <a:solidFill>
                  <a:schemeClr val="tx1"/>
                </a:solidFill>
              </a:rPr>
              <a:t>Platform/Technical Enhancements**</a:t>
            </a:r>
          </a:p>
        </p:txBody>
      </p:sp>
      <p:sp>
        <p:nvSpPr>
          <p:cNvPr id="151" name="TextBox 150">
            <a:extLst>
              <a:ext uri="{FF2B5EF4-FFF2-40B4-BE49-F238E27FC236}">
                <a16:creationId xmlns:a16="http://schemas.microsoft.com/office/drawing/2014/main" id="{CF04C64F-171D-47C9-875F-C83149FE22EA}"/>
              </a:ext>
            </a:extLst>
          </p:cNvPr>
          <p:cNvSpPr txBox="1"/>
          <p:nvPr/>
        </p:nvSpPr>
        <p:spPr>
          <a:xfrm>
            <a:off x="6221383" y="4614026"/>
            <a:ext cx="1623181" cy="274320"/>
          </a:xfrm>
          <a:prstGeom prst="roundRect">
            <a:avLst>
              <a:gd name="adj" fmla="val 50000"/>
            </a:avLst>
          </a:prstGeom>
          <a:solidFill>
            <a:srgbClr val="FFE699"/>
          </a:solidFill>
          <a:ln>
            <a:noFill/>
          </a:ln>
        </p:spPr>
        <p:txBody>
          <a:bodyPr wrap="square" lIns="0" tIns="0" rIns="0" bIns="0" rtlCol="0" anchor="ctr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defPPr>
            <a:lvl1pPr algn="ctr">
              <a:defRPr sz="1000">
                <a:solidFill>
                  <a:srgbClr val="FFFFFF"/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r>
              <a:rPr lang="en-US" sz="900" dirty="0">
                <a:solidFill>
                  <a:schemeClr val="tx1"/>
                </a:solidFill>
              </a:rPr>
              <a:t>Micro Market</a:t>
            </a:r>
          </a:p>
        </p:txBody>
      </p:sp>
      <p:sp>
        <p:nvSpPr>
          <p:cNvPr id="152" name="TextBox 151">
            <a:extLst>
              <a:ext uri="{FF2B5EF4-FFF2-40B4-BE49-F238E27FC236}">
                <a16:creationId xmlns:a16="http://schemas.microsoft.com/office/drawing/2014/main" id="{CDA681EC-28FE-4729-9496-AA5908686D40}"/>
              </a:ext>
            </a:extLst>
          </p:cNvPr>
          <p:cNvSpPr txBox="1"/>
          <p:nvPr/>
        </p:nvSpPr>
        <p:spPr>
          <a:xfrm>
            <a:off x="8078585" y="4182931"/>
            <a:ext cx="1623181" cy="274320"/>
          </a:xfrm>
          <a:prstGeom prst="roundRect">
            <a:avLst>
              <a:gd name="adj" fmla="val 50000"/>
            </a:avLst>
          </a:prstGeom>
          <a:solidFill>
            <a:srgbClr val="FFE699"/>
          </a:solidFill>
          <a:ln>
            <a:noFill/>
          </a:ln>
        </p:spPr>
        <p:txBody>
          <a:bodyPr wrap="square" lIns="0" tIns="0" rIns="0" bIns="0" rtlCol="0" anchor="ctr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defPPr>
            <a:lvl1pPr algn="ctr">
              <a:defRPr sz="1100">
                <a:solidFill>
                  <a:srgbClr val="FFFFFF"/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r>
              <a:rPr lang="en-US" sz="900" dirty="0">
                <a:solidFill>
                  <a:schemeClr val="tx1"/>
                </a:solidFill>
              </a:rPr>
              <a:t>PAR Adherence</a:t>
            </a:r>
          </a:p>
        </p:txBody>
      </p:sp>
      <p:sp>
        <p:nvSpPr>
          <p:cNvPr id="153" name="TextBox 152">
            <a:extLst>
              <a:ext uri="{FF2B5EF4-FFF2-40B4-BE49-F238E27FC236}">
                <a16:creationId xmlns:a16="http://schemas.microsoft.com/office/drawing/2014/main" id="{7673BD70-B184-4390-9429-F8E68B6CB972}"/>
              </a:ext>
            </a:extLst>
          </p:cNvPr>
          <p:cNvSpPr txBox="1"/>
          <p:nvPr/>
        </p:nvSpPr>
        <p:spPr>
          <a:xfrm>
            <a:off x="9890378" y="4186863"/>
            <a:ext cx="1623181" cy="274320"/>
          </a:xfrm>
          <a:prstGeom prst="roundRect">
            <a:avLst>
              <a:gd name="adj" fmla="val 50000"/>
            </a:avLst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 wrap="square" lIns="0" tIns="0" rIns="0" bIns="0" rtlCol="0" anchor="ctr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algn="ctr">
              <a:defRPr sz="1100"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r>
              <a:rPr lang="en-US" sz="900" dirty="0"/>
              <a:t>Rebate Optimization</a:t>
            </a:r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56DA0264-927C-4ABB-9330-5E28B1A8FE69}"/>
              </a:ext>
            </a:extLst>
          </p:cNvPr>
          <p:cNvGrpSpPr/>
          <p:nvPr/>
        </p:nvGrpSpPr>
        <p:grpSpPr>
          <a:xfrm>
            <a:off x="7945929" y="2656141"/>
            <a:ext cx="1850143" cy="1833287"/>
            <a:chOff x="7945929" y="2197102"/>
            <a:chExt cx="1850143" cy="4088666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AFDB4CCA-B44B-4CFB-920F-0AF314E2E689}"/>
                </a:ext>
              </a:extLst>
            </p:cNvPr>
            <p:cNvCxnSpPr/>
            <p:nvPr/>
          </p:nvCxnSpPr>
          <p:spPr>
            <a:xfrm>
              <a:off x="7945929" y="2197102"/>
              <a:ext cx="0" cy="4088666"/>
            </a:xfrm>
            <a:prstGeom prst="line">
              <a:avLst/>
            </a:prstGeom>
            <a:ln w="6350">
              <a:solidFill>
                <a:srgbClr val="FFFFFF">
                  <a:alpha val="5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9" name="Straight Connector 158">
              <a:extLst>
                <a:ext uri="{FF2B5EF4-FFF2-40B4-BE49-F238E27FC236}">
                  <a16:creationId xmlns:a16="http://schemas.microsoft.com/office/drawing/2014/main" id="{5D68D766-8399-4BC4-814C-250D8B1EF49B}"/>
                </a:ext>
              </a:extLst>
            </p:cNvPr>
            <p:cNvCxnSpPr/>
            <p:nvPr/>
          </p:nvCxnSpPr>
          <p:spPr>
            <a:xfrm>
              <a:off x="9796072" y="2197102"/>
              <a:ext cx="0" cy="4088666"/>
            </a:xfrm>
            <a:prstGeom prst="line">
              <a:avLst/>
            </a:prstGeom>
            <a:ln w="6350">
              <a:solidFill>
                <a:srgbClr val="FFFFFF">
                  <a:alpha val="5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62" name="Straight Connector 161">
            <a:extLst>
              <a:ext uri="{FF2B5EF4-FFF2-40B4-BE49-F238E27FC236}">
                <a16:creationId xmlns:a16="http://schemas.microsoft.com/office/drawing/2014/main" id="{07307239-B6BE-49E9-AB5B-871DAB2EFA6A}"/>
              </a:ext>
            </a:extLst>
          </p:cNvPr>
          <p:cNvCxnSpPr/>
          <p:nvPr/>
        </p:nvCxnSpPr>
        <p:spPr>
          <a:xfrm>
            <a:off x="7945929" y="4507668"/>
            <a:ext cx="0" cy="1767685"/>
          </a:xfrm>
          <a:prstGeom prst="line">
            <a:avLst/>
          </a:prstGeom>
          <a:ln w="6350">
            <a:solidFill>
              <a:srgbClr val="FFFFFF">
                <a:alpha val="5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Straight Connector 162">
            <a:extLst>
              <a:ext uri="{FF2B5EF4-FFF2-40B4-BE49-F238E27FC236}">
                <a16:creationId xmlns:a16="http://schemas.microsoft.com/office/drawing/2014/main" id="{4895F0A8-6847-47C5-BB13-6E1B920672A5}"/>
              </a:ext>
            </a:extLst>
          </p:cNvPr>
          <p:cNvCxnSpPr/>
          <p:nvPr/>
        </p:nvCxnSpPr>
        <p:spPr>
          <a:xfrm>
            <a:off x="9796072" y="4507668"/>
            <a:ext cx="0" cy="1767685"/>
          </a:xfrm>
          <a:prstGeom prst="line">
            <a:avLst/>
          </a:prstGeom>
          <a:ln w="6350">
            <a:solidFill>
              <a:srgbClr val="FFFFFF">
                <a:alpha val="5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4" name="Group 163">
            <a:extLst>
              <a:ext uri="{FF2B5EF4-FFF2-40B4-BE49-F238E27FC236}">
                <a16:creationId xmlns:a16="http://schemas.microsoft.com/office/drawing/2014/main" id="{CECE3FA6-D2C4-418C-88FA-EE30FDE1BE63}"/>
              </a:ext>
            </a:extLst>
          </p:cNvPr>
          <p:cNvGrpSpPr/>
          <p:nvPr/>
        </p:nvGrpSpPr>
        <p:grpSpPr>
          <a:xfrm>
            <a:off x="1267146" y="1967883"/>
            <a:ext cx="354013" cy="355600"/>
            <a:chOff x="7000875" y="3251200"/>
            <a:chExt cx="354013" cy="355600"/>
          </a:xfrm>
        </p:grpSpPr>
        <p:sp>
          <p:nvSpPr>
            <p:cNvPr id="165" name="Freeform 31">
              <a:extLst>
                <a:ext uri="{FF2B5EF4-FFF2-40B4-BE49-F238E27FC236}">
                  <a16:creationId xmlns:a16="http://schemas.microsoft.com/office/drawing/2014/main" id="{B864087C-16DE-4328-A0AB-D42353959154}"/>
                </a:ext>
              </a:extLst>
            </p:cNvPr>
            <p:cNvSpPr>
              <a:spLocks/>
            </p:cNvSpPr>
            <p:nvPr/>
          </p:nvSpPr>
          <p:spPr bwMode="auto">
            <a:xfrm>
              <a:off x="7000875" y="3251200"/>
              <a:ext cx="354013" cy="355600"/>
            </a:xfrm>
            <a:custGeom>
              <a:avLst/>
              <a:gdLst>
                <a:gd name="T0" fmla="*/ 32 w 94"/>
                <a:gd name="T1" fmla="*/ 70 h 94"/>
                <a:gd name="T2" fmla="*/ 70 w 94"/>
                <a:gd name="T3" fmla="*/ 32 h 94"/>
                <a:gd name="T4" fmla="*/ 88 w 94"/>
                <a:gd name="T5" fmla="*/ 29 h 94"/>
                <a:gd name="T6" fmla="*/ 91 w 94"/>
                <a:gd name="T7" fmla="*/ 11 h 94"/>
                <a:gd name="T8" fmla="*/ 84 w 94"/>
                <a:gd name="T9" fmla="*/ 19 h 94"/>
                <a:gd name="T10" fmla="*/ 75 w 94"/>
                <a:gd name="T11" fmla="*/ 19 h 94"/>
                <a:gd name="T12" fmla="*/ 75 w 94"/>
                <a:gd name="T13" fmla="*/ 10 h 94"/>
                <a:gd name="T14" fmla="*/ 83 w 94"/>
                <a:gd name="T15" fmla="*/ 3 h 94"/>
                <a:gd name="T16" fmla="*/ 65 w 94"/>
                <a:gd name="T17" fmla="*/ 6 h 94"/>
                <a:gd name="T18" fmla="*/ 62 w 94"/>
                <a:gd name="T19" fmla="*/ 24 h 94"/>
                <a:gd name="T20" fmla="*/ 24 w 94"/>
                <a:gd name="T21" fmla="*/ 62 h 94"/>
                <a:gd name="T22" fmla="*/ 6 w 94"/>
                <a:gd name="T23" fmla="*/ 65 h 94"/>
                <a:gd name="T24" fmla="*/ 3 w 94"/>
                <a:gd name="T25" fmla="*/ 83 h 94"/>
                <a:gd name="T26" fmla="*/ 10 w 94"/>
                <a:gd name="T27" fmla="*/ 75 h 94"/>
                <a:gd name="T28" fmla="*/ 19 w 94"/>
                <a:gd name="T29" fmla="*/ 75 h 94"/>
                <a:gd name="T30" fmla="*/ 19 w 94"/>
                <a:gd name="T31" fmla="*/ 84 h 94"/>
                <a:gd name="T32" fmla="*/ 11 w 94"/>
                <a:gd name="T33" fmla="*/ 91 h 94"/>
                <a:gd name="T34" fmla="*/ 29 w 94"/>
                <a:gd name="T35" fmla="*/ 88 h 94"/>
                <a:gd name="T36" fmla="*/ 32 w 94"/>
                <a:gd name="T37" fmla="*/ 70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94" h="94">
                  <a:moveTo>
                    <a:pt x="32" y="70"/>
                  </a:moveTo>
                  <a:cubicBezTo>
                    <a:pt x="70" y="32"/>
                    <a:pt x="70" y="32"/>
                    <a:pt x="70" y="32"/>
                  </a:cubicBezTo>
                  <a:cubicBezTo>
                    <a:pt x="76" y="34"/>
                    <a:pt x="83" y="33"/>
                    <a:pt x="88" y="29"/>
                  </a:cubicBezTo>
                  <a:cubicBezTo>
                    <a:pt x="93" y="24"/>
                    <a:pt x="94" y="17"/>
                    <a:pt x="91" y="11"/>
                  </a:cubicBezTo>
                  <a:cubicBezTo>
                    <a:pt x="84" y="19"/>
                    <a:pt x="84" y="19"/>
                    <a:pt x="84" y="19"/>
                  </a:cubicBezTo>
                  <a:cubicBezTo>
                    <a:pt x="75" y="19"/>
                    <a:pt x="75" y="19"/>
                    <a:pt x="75" y="19"/>
                  </a:cubicBezTo>
                  <a:cubicBezTo>
                    <a:pt x="75" y="10"/>
                    <a:pt x="75" y="10"/>
                    <a:pt x="75" y="10"/>
                  </a:cubicBezTo>
                  <a:cubicBezTo>
                    <a:pt x="83" y="3"/>
                    <a:pt x="83" y="3"/>
                    <a:pt x="83" y="3"/>
                  </a:cubicBezTo>
                  <a:cubicBezTo>
                    <a:pt x="77" y="0"/>
                    <a:pt x="70" y="1"/>
                    <a:pt x="65" y="6"/>
                  </a:cubicBezTo>
                  <a:cubicBezTo>
                    <a:pt x="61" y="11"/>
                    <a:pt x="60" y="18"/>
                    <a:pt x="62" y="24"/>
                  </a:cubicBezTo>
                  <a:cubicBezTo>
                    <a:pt x="24" y="62"/>
                    <a:pt x="24" y="62"/>
                    <a:pt x="24" y="62"/>
                  </a:cubicBezTo>
                  <a:cubicBezTo>
                    <a:pt x="18" y="60"/>
                    <a:pt x="11" y="61"/>
                    <a:pt x="6" y="65"/>
                  </a:cubicBezTo>
                  <a:cubicBezTo>
                    <a:pt x="1" y="70"/>
                    <a:pt x="0" y="77"/>
                    <a:pt x="3" y="83"/>
                  </a:cubicBezTo>
                  <a:cubicBezTo>
                    <a:pt x="10" y="75"/>
                    <a:pt x="10" y="75"/>
                    <a:pt x="10" y="75"/>
                  </a:cubicBezTo>
                  <a:cubicBezTo>
                    <a:pt x="19" y="75"/>
                    <a:pt x="19" y="75"/>
                    <a:pt x="19" y="75"/>
                  </a:cubicBezTo>
                  <a:cubicBezTo>
                    <a:pt x="19" y="84"/>
                    <a:pt x="19" y="84"/>
                    <a:pt x="19" y="84"/>
                  </a:cubicBezTo>
                  <a:cubicBezTo>
                    <a:pt x="11" y="91"/>
                    <a:pt x="11" y="91"/>
                    <a:pt x="11" y="91"/>
                  </a:cubicBezTo>
                  <a:cubicBezTo>
                    <a:pt x="17" y="94"/>
                    <a:pt x="24" y="93"/>
                    <a:pt x="29" y="88"/>
                  </a:cubicBezTo>
                  <a:cubicBezTo>
                    <a:pt x="33" y="83"/>
                    <a:pt x="34" y="76"/>
                    <a:pt x="32" y="70"/>
                  </a:cubicBezTo>
                  <a:close/>
                </a:path>
              </a:pathLst>
            </a:custGeom>
            <a:noFill/>
            <a:ln w="14288" cap="flat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66" name="Freeform 32">
              <a:extLst>
                <a:ext uri="{FF2B5EF4-FFF2-40B4-BE49-F238E27FC236}">
                  <a16:creationId xmlns:a16="http://schemas.microsoft.com/office/drawing/2014/main" id="{37DD65FB-4EF4-4EDE-A0D6-4F3CC4F2740C}"/>
                </a:ext>
              </a:extLst>
            </p:cNvPr>
            <p:cNvSpPr>
              <a:spLocks/>
            </p:cNvSpPr>
            <p:nvPr/>
          </p:nvSpPr>
          <p:spPr bwMode="auto">
            <a:xfrm>
              <a:off x="7000875" y="3251200"/>
              <a:ext cx="177800" cy="177800"/>
            </a:xfrm>
            <a:custGeom>
              <a:avLst/>
              <a:gdLst>
                <a:gd name="T0" fmla="*/ 47 w 47"/>
                <a:gd name="T1" fmla="*/ 39 h 47"/>
                <a:gd name="T2" fmla="*/ 32 w 47"/>
                <a:gd name="T3" fmla="*/ 24 h 47"/>
                <a:gd name="T4" fmla="*/ 29 w 47"/>
                <a:gd name="T5" fmla="*/ 6 h 47"/>
                <a:gd name="T6" fmla="*/ 11 w 47"/>
                <a:gd name="T7" fmla="*/ 3 h 47"/>
                <a:gd name="T8" fmla="*/ 19 w 47"/>
                <a:gd name="T9" fmla="*/ 10 h 47"/>
                <a:gd name="T10" fmla="*/ 19 w 47"/>
                <a:gd name="T11" fmla="*/ 19 h 47"/>
                <a:gd name="T12" fmla="*/ 10 w 47"/>
                <a:gd name="T13" fmla="*/ 19 h 47"/>
                <a:gd name="T14" fmla="*/ 3 w 47"/>
                <a:gd name="T15" fmla="*/ 11 h 47"/>
                <a:gd name="T16" fmla="*/ 6 w 47"/>
                <a:gd name="T17" fmla="*/ 29 h 47"/>
                <a:gd name="T18" fmla="*/ 24 w 47"/>
                <a:gd name="T19" fmla="*/ 32 h 47"/>
                <a:gd name="T20" fmla="*/ 39 w 47"/>
                <a:gd name="T21" fmla="*/ 47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7" h="47">
                  <a:moveTo>
                    <a:pt x="47" y="39"/>
                  </a:moveTo>
                  <a:cubicBezTo>
                    <a:pt x="32" y="24"/>
                    <a:pt x="32" y="24"/>
                    <a:pt x="32" y="24"/>
                  </a:cubicBezTo>
                  <a:cubicBezTo>
                    <a:pt x="34" y="18"/>
                    <a:pt x="33" y="11"/>
                    <a:pt x="29" y="6"/>
                  </a:cubicBezTo>
                  <a:cubicBezTo>
                    <a:pt x="24" y="1"/>
                    <a:pt x="17" y="0"/>
                    <a:pt x="11" y="3"/>
                  </a:cubicBezTo>
                  <a:cubicBezTo>
                    <a:pt x="19" y="10"/>
                    <a:pt x="19" y="10"/>
                    <a:pt x="19" y="10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0" y="19"/>
                    <a:pt x="10" y="19"/>
                    <a:pt x="10" y="19"/>
                  </a:cubicBezTo>
                  <a:cubicBezTo>
                    <a:pt x="3" y="11"/>
                    <a:pt x="3" y="11"/>
                    <a:pt x="3" y="11"/>
                  </a:cubicBezTo>
                  <a:cubicBezTo>
                    <a:pt x="0" y="17"/>
                    <a:pt x="1" y="24"/>
                    <a:pt x="6" y="29"/>
                  </a:cubicBezTo>
                  <a:cubicBezTo>
                    <a:pt x="11" y="33"/>
                    <a:pt x="18" y="35"/>
                    <a:pt x="24" y="32"/>
                  </a:cubicBezTo>
                  <a:cubicBezTo>
                    <a:pt x="39" y="47"/>
                    <a:pt x="39" y="47"/>
                    <a:pt x="39" y="47"/>
                  </a:cubicBezTo>
                </a:path>
              </a:pathLst>
            </a:custGeom>
            <a:noFill/>
            <a:ln w="14288" cap="flat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67" name="Freeform 33">
              <a:extLst>
                <a:ext uri="{FF2B5EF4-FFF2-40B4-BE49-F238E27FC236}">
                  <a16:creationId xmlns:a16="http://schemas.microsoft.com/office/drawing/2014/main" id="{EC54FC19-C74A-472D-978A-6C15F9D64E16}"/>
                </a:ext>
              </a:extLst>
            </p:cNvPr>
            <p:cNvSpPr>
              <a:spLocks/>
            </p:cNvSpPr>
            <p:nvPr/>
          </p:nvSpPr>
          <p:spPr bwMode="auto">
            <a:xfrm>
              <a:off x="7178675" y="3429000"/>
              <a:ext cx="176213" cy="177800"/>
            </a:xfrm>
            <a:custGeom>
              <a:avLst/>
              <a:gdLst>
                <a:gd name="T0" fmla="*/ 0 w 47"/>
                <a:gd name="T1" fmla="*/ 8 h 47"/>
                <a:gd name="T2" fmla="*/ 15 w 47"/>
                <a:gd name="T3" fmla="*/ 23 h 47"/>
                <a:gd name="T4" fmla="*/ 18 w 47"/>
                <a:gd name="T5" fmla="*/ 41 h 47"/>
                <a:gd name="T6" fmla="*/ 36 w 47"/>
                <a:gd name="T7" fmla="*/ 44 h 47"/>
                <a:gd name="T8" fmla="*/ 28 w 47"/>
                <a:gd name="T9" fmla="*/ 37 h 47"/>
                <a:gd name="T10" fmla="*/ 28 w 47"/>
                <a:gd name="T11" fmla="*/ 28 h 47"/>
                <a:gd name="T12" fmla="*/ 37 w 47"/>
                <a:gd name="T13" fmla="*/ 28 h 47"/>
                <a:gd name="T14" fmla="*/ 44 w 47"/>
                <a:gd name="T15" fmla="*/ 36 h 47"/>
                <a:gd name="T16" fmla="*/ 41 w 47"/>
                <a:gd name="T17" fmla="*/ 18 h 47"/>
                <a:gd name="T18" fmla="*/ 23 w 47"/>
                <a:gd name="T19" fmla="*/ 15 h 47"/>
                <a:gd name="T20" fmla="*/ 8 w 47"/>
                <a:gd name="T21" fmla="*/ 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7" h="47">
                  <a:moveTo>
                    <a:pt x="0" y="8"/>
                  </a:moveTo>
                  <a:cubicBezTo>
                    <a:pt x="15" y="23"/>
                    <a:pt x="15" y="23"/>
                    <a:pt x="15" y="23"/>
                  </a:cubicBezTo>
                  <a:cubicBezTo>
                    <a:pt x="13" y="29"/>
                    <a:pt x="14" y="36"/>
                    <a:pt x="18" y="41"/>
                  </a:cubicBezTo>
                  <a:cubicBezTo>
                    <a:pt x="23" y="46"/>
                    <a:pt x="30" y="47"/>
                    <a:pt x="36" y="44"/>
                  </a:cubicBezTo>
                  <a:cubicBezTo>
                    <a:pt x="28" y="37"/>
                    <a:pt x="28" y="37"/>
                    <a:pt x="28" y="37"/>
                  </a:cubicBezTo>
                  <a:cubicBezTo>
                    <a:pt x="28" y="28"/>
                    <a:pt x="28" y="28"/>
                    <a:pt x="28" y="28"/>
                  </a:cubicBezTo>
                  <a:cubicBezTo>
                    <a:pt x="37" y="28"/>
                    <a:pt x="37" y="28"/>
                    <a:pt x="37" y="28"/>
                  </a:cubicBezTo>
                  <a:cubicBezTo>
                    <a:pt x="44" y="36"/>
                    <a:pt x="44" y="36"/>
                    <a:pt x="44" y="36"/>
                  </a:cubicBezTo>
                  <a:cubicBezTo>
                    <a:pt x="47" y="30"/>
                    <a:pt x="46" y="23"/>
                    <a:pt x="41" y="18"/>
                  </a:cubicBezTo>
                  <a:cubicBezTo>
                    <a:pt x="36" y="14"/>
                    <a:pt x="29" y="13"/>
                    <a:pt x="23" y="15"/>
                  </a:cubicBezTo>
                  <a:cubicBezTo>
                    <a:pt x="8" y="0"/>
                    <a:pt x="8" y="0"/>
                    <a:pt x="8" y="0"/>
                  </a:cubicBezTo>
                </a:path>
              </a:pathLst>
            </a:custGeom>
            <a:noFill/>
            <a:ln w="14288" cap="flat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</p:grpSp>
      <p:grpSp>
        <p:nvGrpSpPr>
          <p:cNvPr id="168" name="Group 167">
            <a:extLst>
              <a:ext uri="{FF2B5EF4-FFF2-40B4-BE49-F238E27FC236}">
                <a16:creationId xmlns:a16="http://schemas.microsoft.com/office/drawing/2014/main" id="{8C59A176-0DB5-41AD-A20D-09DD204C5228}"/>
              </a:ext>
            </a:extLst>
          </p:cNvPr>
          <p:cNvGrpSpPr/>
          <p:nvPr/>
        </p:nvGrpSpPr>
        <p:grpSpPr>
          <a:xfrm>
            <a:off x="6522979" y="1955539"/>
            <a:ext cx="344488" cy="301625"/>
            <a:chOff x="4841876" y="1855788"/>
            <a:chExt cx="344488" cy="301625"/>
          </a:xfrm>
        </p:grpSpPr>
        <p:sp>
          <p:nvSpPr>
            <p:cNvPr id="169" name="Freeform 251">
              <a:extLst>
                <a:ext uri="{FF2B5EF4-FFF2-40B4-BE49-F238E27FC236}">
                  <a16:creationId xmlns:a16="http://schemas.microsoft.com/office/drawing/2014/main" id="{C6DDDEDC-3FD7-4C3A-B7DF-3EB621CE5149}"/>
                </a:ext>
              </a:extLst>
            </p:cNvPr>
            <p:cNvSpPr>
              <a:spLocks/>
            </p:cNvSpPr>
            <p:nvPr/>
          </p:nvSpPr>
          <p:spPr bwMode="auto">
            <a:xfrm>
              <a:off x="4841876" y="1855788"/>
              <a:ext cx="344488" cy="301625"/>
            </a:xfrm>
            <a:custGeom>
              <a:avLst/>
              <a:gdLst>
                <a:gd name="T0" fmla="*/ 0 w 217"/>
                <a:gd name="T1" fmla="*/ 176 h 190"/>
                <a:gd name="T2" fmla="*/ 57 w 217"/>
                <a:gd name="T3" fmla="*/ 190 h 190"/>
                <a:gd name="T4" fmla="*/ 109 w 217"/>
                <a:gd name="T5" fmla="*/ 176 h 190"/>
                <a:gd name="T6" fmla="*/ 161 w 217"/>
                <a:gd name="T7" fmla="*/ 190 h 190"/>
                <a:gd name="T8" fmla="*/ 217 w 217"/>
                <a:gd name="T9" fmla="*/ 176 h 190"/>
                <a:gd name="T10" fmla="*/ 208 w 217"/>
                <a:gd name="T11" fmla="*/ 0 h 190"/>
                <a:gd name="T12" fmla="*/ 156 w 217"/>
                <a:gd name="T13" fmla="*/ 14 h 190"/>
                <a:gd name="T14" fmla="*/ 109 w 217"/>
                <a:gd name="T15" fmla="*/ 0 h 190"/>
                <a:gd name="T16" fmla="*/ 61 w 217"/>
                <a:gd name="T17" fmla="*/ 14 h 190"/>
                <a:gd name="T18" fmla="*/ 9 w 217"/>
                <a:gd name="T19" fmla="*/ 0 h 190"/>
                <a:gd name="T20" fmla="*/ 0 w 217"/>
                <a:gd name="T21" fmla="*/ 176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17" h="190">
                  <a:moveTo>
                    <a:pt x="0" y="176"/>
                  </a:moveTo>
                  <a:lnTo>
                    <a:pt x="57" y="190"/>
                  </a:lnTo>
                  <a:lnTo>
                    <a:pt x="109" y="176"/>
                  </a:lnTo>
                  <a:lnTo>
                    <a:pt x="161" y="190"/>
                  </a:lnTo>
                  <a:lnTo>
                    <a:pt x="217" y="176"/>
                  </a:lnTo>
                  <a:lnTo>
                    <a:pt x="208" y="0"/>
                  </a:lnTo>
                  <a:lnTo>
                    <a:pt x="156" y="14"/>
                  </a:lnTo>
                  <a:lnTo>
                    <a:pt x="109" y="0"/>
                  </a:lnTo>
                  <a:lnTo>
                    <a:pt x="61" y="14"/>
                  </a:lnTo>
                  <a:lnTo>
                    <a:pt x="9" y="0"/>
                  </a:lnTo>
                  <a:lnTo>
                    <a:pt x="0" y="176"/>
                  </a:lnTo>
                  <a:close/>
                </a:path>
              </a:pathLst>
            </a:custGeom>
            <a:noFill/>
            <a:ln w="14288" cap="rnd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70" name="Line 252">
              <a:extLst>
                <a:ext uri="{FF2B5EF4-FFF2-40B4-BE49-F238E27FC236}">
                  <a16:creationId xmlns:a16="http://schemas.microsoft.com/office/drawing/2014/main" id="{8EA86838-22AD-4082-A41C-55DB2F3A3CF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089526" y="1931988"/>
              <a:ext cx="30163" cy="30163"/>
            </a:xfrm>
            <a:prstGeom prst="line">
              <a:avLst/>
            </a:prstGeom>
            <a:noFill/>
            <a:ln w="14288" cap="rnd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71" name="Line 253">
              <a:extLst>
                <a:ext uri="{FF2B5EF4-FFF2-40B4-BE49-F238E27FC236}">
                  <a16:creationId xmlns:a16="http://schemas.microsoft.com/office/drawing/2014/main" id="{7C0B579B-F502-48E0-B70E-89127C9E6F2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089526" y="1931988"/>
              <a:ext cx="30163" cy="30163"/>
            </a:xfrm>
            <a:prstGeom prst="line">
              <a:avLst/>
            </a:prstGeom>
            <a:noFill/>
            <a:ln w="14288" cap="rnd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72" name="Line 254">
              <a:extLst>
                <a:ext uri="{FF2B5EF4-FFF2-40B4-BE49-F238E27FC236}">
                  <a16:creationId xmlns:a16="http://schemas.microsoft.com/office/drawing/2014/main" id="{1E59102E-7761-458A-9FE8-996BB373F01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902201" y="2058988"/>
              <a:ext cx="6350" cy="7938"/>
            </a:xfrm>
            <a:prstGeom prst="line">
              <a:avLst/>
            </a:prstGeom>
            <a:noFill/>
            <a:ln w="14288" cap="rnd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73" name="Line 255">
              <a:extLst>
                <a:ext uri="{FF2B5EF4-FFF2-40B4-BE49-F238E27FC236}">
                  <a16:creationId xmlns:a16="http://schemas.microsoft.com/office/drawing/2014/main" id="{AEEB42E5-17C7-433F-BEDC-795F4821BF9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946651" y="2014538"/>
              <a:ext cx="7938" cy="7938"/>
            </a:xfrm>
            <a:prstGeom prst="line">
              <a:avLst/>
            </a:prstGeom>
            <a:noFill/>
            <a:ln w="14288" cap="rnd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74" name="Line 256">
              <a:extLst>
                <a:ext uri="{FF2B5EF4-FFF2-40B4-BE49-F238E27FC236}">
                  <a16:creationId xmlns:a16="http://schemas.microsoft.com/office/drawing/2014/main" id="{E842793A-37B3-4B71-BD37-0E37DFD43F8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111751" y="1984376"/>
              <a:ext cx="0" cy="14288"/>
            </a:xfrm>
            <a:prstGeom prst="line">
              <a:avLst/>
            </a:prstGeom>
            <a:noFill/>
            <a:ln w="14288" cap="rnd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75" name="Line 257">
              <a:extLst>
                <a:ext uri="{FF2B5EF4-FFF2-40B4-BE49-F238E27FC236}">
                  <a16:creationId xmlns:a16="http://schemas.microsoft.com/office/drawing/2014/main" id="{16CE8721-BF76-4EA3-AFFF-2631C0C4319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045076" y="2022476"/>
              <a:ext cx="6350" cy="6350"/>
            </a:xfrm>
            <a:prstGeom prst="line">
              <a:avLst/>
            </a:prstGeom>
            <a:noFill/>
            <a:ln w="14288" cap="rnd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76" name="Line 258">
              <a:extLst>
                <a:ext uri="{FF2B5EF4-FFF2-40B4-BE49-F238E27FC236}">
                  <a16:creationId xmlns:a16="http://schemas.microsoft.com/office/drawing/2014/main" id="{A8AE7FB7-1469-4FD0-8422-C6D001A8B90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999038" y="1992313"/>
              <a:ext cx="15875" cy="0"/>
            </a:xfrm>
            <a:prstGeom prst="line">
              <a:avLst/>
            </a:prstGeom>
            <a:noFill/>
            <a:ln w="14288" cap="rnd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77" name="Line 259">
              <a:extLst>
                <a:ext uri="{FF2B5EF4-FFF2-40B4-BE49-F238E27FC236}">
                  <a16:creationId xmlns:a16="http://schemas.microsoft.com/office/drawing/2014/main" id="{8903D444-6F6F-41F6-970A-A190DD0F931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097463" y="2036763"/>
              <a:ext cx="6350" cy="7938"/>
            </a:xfrm>
            <a:prstGeom prst="line">
              <a:avLst/>
            </a:prstGeom>
            <a:noFill/>
            <a:ln w="14288" cap="rnd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</p:grpSp>
      <p:sp>
        <p:nvSpPr>
          <p:cNvPr id="178" name="TextBox 177">
            <a:extLst>
              <a:ext uri="{FF2B5EF4-FFF2-40B4-BE49-F238E27FC236}">
                <a16:creationId xmlns:a16="http://schemas.microsoft.com/office/drawing/2014/main" id="{23E36141-51F9-4827-A4E2-FCE60AD03ADA}"/>
              </a:ext>
            </a:extLst>
          </p:cNvPr>
          <p:cNvSpPr txBox="1"/>
          <p:nvPr/>
        </p:nvSpPr>
        <p:spPr>
          <a:xfrm>
            <a:off x="476978" y="6474372"/>
            <a:ext cx="588243" cy="170259"/>
          </a:xfrm>
          <a:prstGeom prst="round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000" b="1" dirty="0">
                <a:solidFill>
                  <a:srgbClr val="FFFFFF"/>
                </a:solidFill>
              </a:rPr>
              <a:t>LEGEND:</a:t>
            </a:r>
          </a:p>
        </p:txBody>
      </p:sp>
      <p:sp>
        <p:nvSpPr>
          <p:cNvPr id="179" name="Rectangle: Rounded Corners 178">
            <a:extLst>
              <a:ext uri="{FF2B5EF4-FFF2-40B4-BE49-F238E27FC236}">
                <a16:creationId xmlns:a16="http://schemas.microsoft.com/office/drawing/2014/main" id="{C3B0C1B3-473E-41B7-B652-B4FFC5F27FDC}"/>
              </a:ext>
            </a:extLst>
          </p:cNvPr>
          <p:cNvSpPr/>
          <p:nvPr/>
        </p:nvSpPr>
        <p:spPr>
          <a:xfrm>
            <a:off x="1886103" y="6476033"/>
            <a:ext cx="757131" cy="179333"/>
          </a:xfrm>
          <a:prstGeom prst="roundRect">
            <a:avLst>
              <a:gd name="adj" fmla="val 50000"/>
            </a:avLst>
          </a:prstGeom>
          <a:solidFill>
            <a:srgbClr val="F8CBAD"/>
          </a:solidFill>
          <a:ln>
            <a:noFill/>
          </a:ln>
        </p:spPr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en-US" sz="900" dirty="0">
                <a:solidFill>
                  <a:schemeClr val="tx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Inventory</a:t>
            </a:r>
          </a:p>
        </p:txBody>
      </p:sp>
      <p:sp>
        <p:nvSpPr>
          <p:cNvPr id="180" name="Rectangle: Rounded Corners 179">
            <a:extLst>
              <a:ext uri="{FF2B5EF4-FFF2-40B4-BE49-F238E27FC236}">
                <a16:creationId xmlns:a16="http://schemas.microsoft.com/office/drawing/2014/main" id="{93671FE7-8B51-4764-A075-2F88EF0E054E}"/>
              </a:ext>
            </a:extLst>
          </p:cNvPr>
          <p:cNvSpPr/>
          <p:nvPr/>
        </p:nvSpPr>
        <p:spPr>
          <a:xfrm>
            <a:off x="2655688" y="6476033"/>
            <a:ext cx="757131" cy="179333"/>
          </a:xfrm>
          <a:prstGeom prst="roundRect">
            <a:avLst>
              <a:gd name="adj" fmla="val 50000"/>
            </a:avLst>
          </a:prstGeom>
          <a:solidFill>
            <a:srgbClr val="D9D9D9"/>
          </a:solidFill>
          <a:ln>
            <a:noFill/>
          </a:ln>
        </p:spPr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en-US" sz="900" dirty="0">
                <a:solidFill>
                  <a:schemeClr val="tx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Purchasing</a:t>
            </a:r>
          </a:p>
        </p:txBody>
      </p:sp>
      <p:sp>
        <p:nvSpPr>
          <p:cNvPr id="181" name="Rectangle: Rounded Corners 180">
            <a:extLst>
              <a:ext uri="{FF2B5EF4-FFF2-40B4-BE49-F238E27FC236}">
                <a16:creationId xmlns:a16="http://schemas.microsoft.com/office/drawing/2014/main" id="{26DC92D7-FC08-4D9F-A0C0-A9C0FB4831BC}"/>
              </a:ext>
            </a:extLst>
          </p:cNvPr>
          <p:cNvSpPr/>
          <p:nvPr/>
        </p:nvSpPr>
        <p:spPr>
          <a:xfrm>
            <a:off x="3425273" y="6476033"/>
            <a:ext cx="757131" cy="179333"/>
          </a:xfrm>
          <a:prstGeom prst="roundRect">
            <a:avLst>
              <a:gd name="adj" fmla="val 50000"/>
            </a:avLst>
          </a:prstGeom>
          <a:solidFill>
            <a:srgbClr val="FFE699"/>
          </a:solidFill>
          <a:ln>
            <a:noFill/>
          </a:ln>
        </p:spPr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en-US" sz="900" dirty="0">
                <a:solidFill>
                  <a:schemeClr val="tx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Sales</a:t>
            </a:r>
          </a:p>
        </p:txBody>
      </p:sp>
      <p:sp>
        <p:nvSpPr>
          <p:cNvPr id="182" name="Rectangle: Rounded Corners 181">
            <a:extLst>
              <a:ext uri="{FF2B5EF4-FFF2-40B4-BE49-F238E27FC236}">
                <a16:creationId xmlns:a16="http://schemas.microsoft.com/office/drawing/2014/main" id="{029E98D3-D4A4-48F1-B290-059F07422FAA}"/>
              </a:ext>
            </a:extLst>
          </p:cNvPr>
          <p:cNvSpPr/>
          <p:nvPr/>
        </p:nvSpPr>
        <p:spPr>
          <a:xfrm>
            <a:off x="4194858" y="6476033"/>
            <a:ext cx="757131" cy="179333"/>
          </a:xfrm>
          <a:prstGeom prst="roundRect">
            <a:avLst>
              <a:gd name="adj" fmla="val 50000"/>
            </a:avLst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en-US" sz="900" dirty="0">
                <a:solidFill>
                  <a:schemeClr val="tx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Finance</a:t>
            </a:r>
          </a:p>
        </p:txBody>
      </p:sp>
      <p:sp>
        <p:nvSpPr>
          <p:cNvPr id="183" name="Rectangle: Rounded Corners 182">
            <a:extLst>
              <a:ext uri="{FF2B5EF4-FFF2-40B4-BE49-F238E27FC236}">
                <a16:creationId xmlns:a16="http://schemas.microsoft.com/office/drawing/2014/main" id="{3276E9DC-DA33-46A1-B9F9-AFB1CB7C8370}"/>
              </a:ext>
            </a:extLst>
          </p:cNvPr>
          <p:cNvSpPr/>
          <p:nvPr/>
        </p:nvSpPr>
        <p:spPr>
          <a:xfrm>
            <a:off x="4964445" y="6476033"/>
            <a:ext cx="757131" cy="179333"/>
          </a:xfrm>
          <a:prstGeom prst="roundRect">
            <a:avLst>
              <a:gd name="adj" fmla="val 50000"/>
            </a:avLst>
          </a:prstGeom>
          <a:solidFill>
            <a:srgbClr val="C5E0B4"/>
          </a:solidFill>
          <a:ln w="6350">
            <a:noFill/>
          </a:ln>
        </p:spPr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en-US" sz="900" dirty="0">
                <a:solidFill>
                  <a:schemeClr val="tx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Technical</a:t>
            </a:r>
          </a:p>
        </p:txBody>
      </p:sp>
      <p:pic>
        <p:nvPicPr>
          <p:cNvPr id="3" name="Graphic 2">
            <a:extLst>
              <a:ext uri="{FF2B5EF4-FFF2-40B4-BE49-F238E27FC236}">
                <a16:creationId xmlns:a16="http://schemas.microsoft.com/office/drawing/2014/main" id="{F00B69C0-3C35-4FA1-AE1B-3E48E89F3CEE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rcRect t="38602"/>
          <a:stretch/>
        </p:blipFill>
        <p:spPr>
          <a:xfrm>
            <a:off x="7467031" y="-3308"/>
            <a:ext cx="2485902" cy="1252039"/>
          </a:xfrm>
          <a:prstGeom prst="rect">
            <a:avLst/>
          </a:prstGeom>
        </p:spPr>
      </p:pic>
      <p:sp>
        <p:nvSpPr>
          <p:cNvPr id="102" name="Rectangle: Rounded Corners 101">
            <a:extLst>
              <a:ext uri="{FF2B5EF4-FFF2-40B4-BE49-F238E27FC236}">
                <a16:creationId xmlns:a16="http://schemas.microsoft.com/office/drawing/2014/main" id="{BF7CBC32-0B66-4A4F-B090-3B51E30D7985}"/>
              </a:ext>
            </a:extLst>
          </p:cNvPr>
          <p:cNvSpPr/>
          <p:nvPr/>
        </p:nvSpPr>
        <p:spPr>
          <a:xfrm>
            <a:off x="1116518" y="6478392"/>
            <a:ext cx="757131" cy="179333"/>
          </a:xfrm>
          <a:prstGeom prst="roundRect">
            <a:avLst>
              <a:gd name="adj" fmla="val 50000"/>
            </a:avLst>
          </a:prstGeom>
          <a:solidFill>
            <a:schemeClr val="bg1">
              <a:lumMod val="75000"/>
            </a:schemeClr>
          </a:solidFill>
          <a:ln>
            <a:noFill/>
          </a:ln>
        </p:spPr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en-US" sz="900" dirty="0">
                <a:solidFill>
                  <a:srgbClr val="FFFFFF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Business</a:t>
            </a:r>
          </a:p>
        </p:txBody>
      </p:sp>
      <p:sp>
        <p:nvSpPr>
          <p:cNvPr id="103" name="TextBox 102">
            <a:extLst>
              <a:ext uri="{FF2B5EF4-FFF2-40B4-BE49-F238E27FC236}">
                <a16:creationId xmlns:a16="http://schemas.microsoft.com/office/drawing/2014/main" id="{D989C1F3-F105-478C-8D2A-8E11E9A40954}"/>
              </a:ext>
            </a:extLst>
          </p:cNvPr>
          <p:cNvSpPr txBox="1"/>
          <p:nvPr/>
        </p:nvSpPr>
        <p:spPr>
          <a:xfrm>
            <a:off x="9890378" y="4593255"/>
            <a:ext cx="1623181" cy="274320"/>
          </a:xfrm>
          <a:prstGeom prst="roundRect">
            <a:avLst>
              <a:gd name="adj" fmla="val 50000"/>
            </a:avLst>
          </a:prstGeom>
          <a:solidFill>
            <a:srgbClr val="C5E0B4"/>
          </a:solidFill>
          <a:ln>
            <a:noFill/>
          </a:ln>
        </p:spPr>
        <p:txBody>
          <a:bodyPr wrap="square" lIns="0" tIns="0" rIns="0" bIns="0" rtlCol="0" anchor="ctr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defPPr>
            <a:lvl1pPr algn="ctr">
              <a:defRPr sz="1000">
                <a:solidFill>
                  <a:srgbClr val="FFFFFF"/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r>
              <a:rPr lang="en-US" sz="900" dirty="0">
                <a:solidFill>
                  <a:schemeClr val="tx1"/>
                </a:solidFill>
              </a:rPr>
              <a:t>ERP Integration</a:t>
            </a:r>
          </a:p>
        </p:txBody>
      </p:sp>
      <p:sp>
        <p:nvSpPr>
          <p:cNvPr id="104" name="TextBox 103">
            <a:extLst>
              <a:ext uri="{FF2B5EF4-FFF2-40B4-BE49-F238E27FC236}">
                <a16:creationId xmlns:a16="http://schemas.microsoft.com/office/drawing/2014/main" id="{26A91D08-2A09-45A1-9018-925CC2F21E90}"/>
              </a:ext>
            </a:extLst>
          </p:cNvPr>
          <p:cNvSpPr txBox="1"/>
          <p:nvPr/>
        </p:nvSpPr>
        <p:spPr>
          <a:xfrm>
            <a:off x="8085159" y="4607462"/>
            <a:ext cx="1623181" cy="274320"/>
          </a:xfrm>
          <a:prstGeom prst="roundRect">
            <a:avLst>
              <a:gd name="adj" fmla="val 50000"/>
            </a:avLst>
          </a:prstGeom>
          <a:solidFill>
            <a:schemeClr val="bg1">
              <a:lumMod val="75000"/>
            </a:schemeClr>
          </a:solidFill>
          <a:ln>
            <a:noFill/>
          </a:ln>
        </p:spPr>
        <p:txBody>
          <a:bodyPr wrap="square" lIns="0" tIns="0" rIns="0" bIns="0" rtlCol="0" anchor="ctr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defPPr>
            <a:lvl1pPr algn="ctr">
              <a:defRPr sz="900">
                <a:solidFill>
                  <a:srgbClr val="FFFFFF"/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r>
              <a:rPr lang="en-US" dirty="0"/>
              <a:t>Advanced Insights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C432F84-8195-4DFC-86E7-1BF4500EF721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l="24234" t="28984" r="25188" b="29211"/>
          <a:stretch/>
        </p:blipFill>
        <p:spPr>
          <a:xfrm>
            <a:off x="8398532" y="6526196"/>
            <a:ext cx="276581" cy="228600"/>
          </a:xfrm>
          <a:prstGeom prst="rect">
            <a:avLst/>
          </a:prstGeom>
        </p:spPr>
      </p:pic>
      <p:pic>
        <p:nvPicPr>
          <p:cNvPr id="106" name="Picture 105">
            <a:extLst>
              <a:ext uri="{FF2B5EF4-FFF2-40B4-BE49-F238E27FC236}">
                <a16:creationId xmlns:a16="http://schemas.microsoft.com/office/drawing/2014/main" id="{1D7C204B-7277-4DC6-801E-331C2713EA8E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l="7576" t="26751" r="8868" b="34423"/>
          <a:stretch/>
        </p:blipFill>
        <p:spPr>
          <a:xfrm>
            <a:off x="525229" y="2676933"/>
            <a:ext cx="273635" cy="137160"/>
          </a:xfrm>
          <a:prstGeom prst="rect">
            <a:avLst/>
          </a:prstGeom>
        </p:spPr>
      </p:pic>
      <p:pic>
        <p:nvPicPr>
          <p:cNvPr id="113" name="Picture 112">
            <a:extLst>
              <a:ext uri="{FF2B5EF4-FFF2-40B4-BE49-F238E27FC236}">
                <a16:creationId xmlns:a16="http://schemas.microsoft.com/office/drawing/2014/main" id="{425DF8A5-EA10-457E-9856-422B75301DE0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l="7576" t="26751" r="8868" b="34423"/>
          <a:stretch/>
        </p:blipFill>
        <p:spPr>
          <a:xfrm>
            <a:off x="525229" y="3042904"/>
            <a:ext cx="273635" cy="137160"/>
          </a:xfrm>
          <a:prstGeom prst="rect">
            <a:avLst/>
          </a:prstGeom>
        </p:spPr>
      </p:pic>
      <p:pic>
        <p:nvPicPr>
          <p:cNvPr id="114" name="Picture 113">
            <a:extLst>
              <a:ext uri="{FF2B5EF4-FFF2-40B4-BE49-F238E27FC236}">
                <a16:creationId xmlns:a16="http://schemas.microsoft.com/office/drawing/2014/main" id="{71D221B8-D848-42FB-8E94-B07829A5CCE6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l="7576" t="26751" r="8868" b="34423"/>
          <a:stretch/>
        </p:blipFill>
        <p:spPr>
          <a:xfrm>
            <a:off x="576188" y="4935786"/>
            <a:ext cx="273635" cy="137160"/>
          </a:xfrm>
          <a:prstGeom prst="rect">
            <a:avLst/>
          </a:prstGeom>
        </p:spPr>
      </p:pic>
      <p:pic>
        <p:nvPicPr>
          <p:cNvPr id="116" name="Picture 115">
            <a:extLst>
              <a:ext uri="{FF2B5EF4-FFF2-40B4-BE49-F238E27FC236}">
                <a16:creationId xmlns:a16="http://schemas.microsoft.com/office/drawing/2014/main" id="{FD5A7C7A-26A4-48AC-B495-E8679B9CD2F9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l="7576" t="26751" r="8868" b="34423"/>
          <a:stretch/>
        </p:blipFill>
        <p:spPr>
          <a:xfrm>
            <a:off x="525229" y="3784516"/>
            <a:ext cx="273635" cy="137160"/>
          </a:xfrm>
          <a:prstGeom prst="rect">
            <a:avLst/>
          </a:prstGeom>
        </p:spPr>
      </p:pic>
      <p:pic>
        <p:nvPicPr>
          <p:cNvPr id="117" name="Picture 116">
            <a:extLst>
              <a:ext uri="{FF2B5EF4-FFF2-40B4-BE49-F238E27FC236}">
                <a16:creationId xmlns:a16="http://schemas.microsoft.com/office/drawing/2014/main" id="{1A10FFAF-4C95-47BF-B075-6EDD78C008CC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l="7576" t="26751" r="8868" b="34423"/>
          <a:stretch/>
        </p:blipFill>
        <p:spPr>
          <a:xfrm>
            <a:off x="6543323" y="6559900"/>
            <a:ext cx="273635" cy="13716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A3EF796F-245B-4E9E-813B-041BAC438B05}"/>
              </a:ext>
            </a:extLst>
          </p:cNvPr>
          <p:cNvSpPr txBox="1"/>
          <p:nvPr/>
        </p:nvSpPr>
        <p:spPr>
          <a:xfrm>
            <a:off x="6836101" y="6474591"/>
            <a:ext cx="14537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Key Capability</a:t>
            </a:r>
          </a:p>
        </p:txBody>
      </p:sp>
      <p:pic>
        <p:nvPicPr>
          <p:cNvPr id="118" name="Picture 117">
            <a:extLst>
              <a:ext uri="{FF2B5EF4-FFF2-40B4-BE49-F238E27FC236}">
                <a16:creationId xmlns:a16="http://schemas.microsoft.com/office/drawing/2014/main" id="{46894539-8949-422B-8B47-AF1A2EE19161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l="7576" t="26751" r="8868" b="34423"/>
          <a:stretch/>
        </p:blipFill>
        <p:spPr>
          <a:xfrm>
            <a:off x="3039880" y="4229361"/>
            <a:ext cx="273635" cy="137160"/>
          </a:xfrm>
          <a:prstGeom prst="rect">
            <a:avLst/>
          </a:prstGeom>
        </p:spPr>
      </p:pic>
      <p:pic>
        <p:nvPicPr>
          <p:cNvPr id="119" name="Picture 118">
            <a:extLst>
              <a:ext uri="{FF2B5EF4-FFF2-40B4-BE49-F238E27FC236}">
                <a16:creationId xmlns:a16="http://schemas.microsoft.com/office/drawing/2014/main" id="{DEEF8CF2-2A67-433E-8138-710E8A0A51F1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l="7576" t="26751" r="8868" b="34423"/>
          <a:stretch/>
        </p:blipFill>
        <p:spPr>
          <a:xfrm>
            <a:off x="3086066" y="5376857"/>
            <a:ext cx="273635" cy="137160"/>
          </a:xfrm>
          <a:prstGeom prst="rect">
            <a:avLst/>
          </a:prstGeom>
        </p:spPr>
      </p:pic>
      <p:pic>
        <p:nvPicPr>
          <p:cNvPr id="120" name="Picture 119">
            <a:extLst>
              <a:ext uri="{FF2B5EF4-FFF2-40B4-BE49-F238E27FC236}">
                <a16:creationId xmlns:a16="http://schemas.microsoft.com/office/drawing/2014/main" id="{2A03D1E9-EC0E-42BF-A097-36998BBD686F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l="7576" t="26751" r="8868" b="34423"/>
          <a:stretch/>
        </p:blipFill>
        <p:spPr>
          <a:xfrm>
            <a:off x="3034253" y="4590368"/>
            <a:ext cx="273635" cy="137160"/>
          </a:xfrm>
          <a:prstGeom prst="rect">
            <a:avLst/>
          </a:prstGeom>
        </p:spPr>
      </p:pic>
      <p:sp>
        <p:nvSpPr>
          <p:cNvPr id="121" name="TextBox 120">
            <a:extLst>
              <a:ext uri="{FF2B5EF4-FFF2-40B4-BE49-F238E27FC236}">
                <a16:creationId xmlns:a16="http://schemas.microsoft.com/office/drawing/2014/main" id="{B15E79C1-FD4D-4D70-B558-9A3CB3AD8A1E}"/>
              </a:ext>
            </a:extLst>
          </p:cNvPr>
          <p:cNvSpPr txBox="1"/>
          <p:nvPr/>
        </p:nvSpPr>
        <p:spPr>
          <a:xfrm>
            <a:off x="8734050" y="6479980"/>
            <a:ext cx="21341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Breakthrough Capability </a:t>
            </a:r>
          </a:p>
        </p:txBody>
      </p:sp>
      <p:pic>
        <p:nvPicPr>
          <p:cNvPr id="122" name="Picture 121">
            <a:extLst>
              <a:ext uri="{FF2B5EF4-FFF2-40B4-BE49-F238E27FC236}">
                <a16:creationId xmlns:a16="http://schemas.microsoft.com/office/drawing/2014/main" id="{0A8EF63E-BDC8-4D14-A7D5-015CA87AE702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l="24234" t="28984" r="25188" b="29211"/>
          <a:stretch/>
        </p:blipFill>
        <p:spPr>
          <a:xfrm>
            <a:off x="5242738" y="4541716"/>
            <a:ext cx="276581" cy="228600"/>
          </a:xfrm>
          <a:prstGeom prst="rect">
            <a:avLst/>
          </a:prstGeom>
        </p:spPr>
      </p:pic>
      <p:pic>
        <p:nvPicPr>
          <p:cNvPr id="123" name="Picture 122">
            <a:extLst>
              <a:ext uri="{FF2B5EF4-FFF2-40B4-BE49-F238E27FC236}">
                <a16:creationId xmlns:a16="http://schemas.microsoft.com/office/drawing/2014/main" id="{A82930B2-D580-4608-97E4-7713A923D03D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l="24234" t="28984" r="25188" b="29211"/>
          <a:stretch/>
        </p:blipFill>
        <p:spPr>
          <a:xfrm>
            <a:off x="2809343" y="3750160"/>
            <a:ext cx="276581" cy="228600"/>
          </a:xfrm>
          <a:prstGeom prst="rect">
            <a:avLst/>
          </a:prstGeom>
        </p:spPr>
      </p:pic>
      <p:pic>
        <p:nvPicPr>
          <p:cNvPr id="124" name="Picture 123">
            <a:extLst>
              <a:ext uri="{FF2B5EF4-FFF2-40B4-BE49-F238E27FC236}">
                <a16:creationId xmlns:a16="http://schemas.microsoft.com/office/drawing/2014/main" id="{C6D9638B-9E2E-4C8B-84A4-677A5FEBD440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l="24234" t="28984" r="25188" b="29211"/>
          <a:stretch/>
        </p:blipFill>
        <p:spPr>
          <a:xfrm>
            <a:off x="9510702" y="4192299"/>
            <a:ext cx="276581" cy="228600"/>
          </a:xfrm>
          <a:prstGeom prst="rect">
            <a:avLst/>
          </a:prstGeom>
        </p:spPr>
      </p:pic>
      <p:pic>
        <p:nvPicPr>
          <p:cNvPr id="125" name="Picture 124">
            <a:extLst>
              <a:ext uri="{FF2B5EF4-FFF2-40B4-BE49-F238E27FC236}">
                <a16:creationId xmlns:a16="http://schemas.microsoft.com/office/drawing/2014/main" id="{35D5128A-57DF-437C-B8CB-1826F529339C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l="24234" t="28984" r="25188" b="29211"/>
          <a:stretch/>
        </p:blipFill>
        <p:spPr>
          <a:xfrm>
            <a:off x="7667858" y="4642762"/>
            <a:ext cx="276581" cy="228600"/>
          </a:xfrm>
          <a:prstGeom prst="rect">
            <a:avLst/>
          </a:prstGeom>
        </p:spPr>
      </p:pic>
      <p:pic>
        <p:nvPicPr>
          <p:cNvPr id="126" name="Picture 125">
            <a:extLst>
              <a:ext uri="{FF2B5EF4-FFF2-40B4-BE49-F238E27FC236}">
                <a16:creationId xmlns:a16="http://schemas.microsoft.com/office/drawing/2014/main" id="{A78649CD-4CB7-4141-8712-AB75DD18BC48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l="24234" t="28984" r="25188" b="29211"/>
          <a:stretch/>
        </p:blipFill>
        <p:spPr>
          <a:xfrm>
            <a:off x="11438810" y="3025464"/>
            <a:ext cx="276581" cy="228600"/>
          </a:xfrm>
          <a:prstGeom prst="rect">
            <a:avLst/>
          </a:prstGeom>
        </p:spPr>
      </p:pic>
      <p:pic>
        <p:nvPicPr>
          <p:cNvPr id="127" name="Picture 126">
            <a:extLst>
              <a:ext uri="{FF2B5EF4-FFF2-40B4-BE49-F238E27FC236}">
                <a16:creationId xmlns:a16="http://schemas.microsoft.com/office/drawing/2014/main" id="{E1E83F77-0CF6-49E2-8A8B-DC50C04F4760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l="7576" t="26751" r="8868" b="34423"/>
          <a:stretch/>
        </p:blipFill>
        <p:spPr>
          <a:xfrm>
            <a:off x="6061451" y="4704029"/>
            <a:ext cx="273635" cy="137160"/>
          </a:xfrm>
          <a:prstGeom prst="rect">
            <a:avLst/>
          </a:prstGeom>
        </p:spPr>
      </p:pic>
      <p:pic>
        <p:nvPicPr>
          <p:cNvPr id="128" name="Picture 127">
            <a:extLst>
              <a:ext uri="{FF2B5EF4-FFF2-40B4-BE49-F238E27FC236}">
                <a16:creationId xmlns:a16="http://schemas.microsoft.com/office/drawing/2014/main" id="{AB4FAC51-5ECA-4FDA-9ADF-F62B8E053B3F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l="7576" t="26751" r="8868" b="34423"/>
          <a:stretch/>
        </p:blipFill>
        <p:spPr>
          <a:xfrm>
            <a:off x="6028800" y="3479880"/>
            <a:ext cx="273635" cy="137160"/>
          </a:xfrm>
          <a:prstGeom prst="rect">
            <a:avLst/>
          </a:prstGeom>
        </p:spPr>
      </p:pic>
      <p:pic>
        <p:nvPicPr>
          <p:cNvPr id="131" name="Picture 130">
            <a:extLst>
              <a:ext uri="{FF2B5EF4-FFF2-40B4-BE49-F238E27FC236}">
                <a16:creationId xmlns:a16="http://schemas.microsoft.com/office/drawing/2014/main" id="{7C736876-E7F5-4D89-9113-80B5A4811F5F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l="7576" t="26751" r="8868" b="34423"/>
          <a:stretch/>
        </p:blipFill>
        <p:spPr>
          <a:xfrm>
            <a:off x="7895118" y="3889922"/>
            <a:ext cx="273635" cy="137160"/>
          </a:xfrm>
          <a:prstGeom prst="rect">
            <a:avLst/>
          </a:prstGeom>
        </p:spPr>
      </p:pic>
      <p:pic>
        <p:nvPicPr>
          <p:cNvPr id="133" name="Picture 132">
            <a:extLst>
              <a:ext uri="{FF2B5EF4-FFF2-40B4-BE49-F238E27FC236}">
                <a16:creationId xmlns:a16="http://schemas.microsoft.com/office/drawing/2014/main" id="{6EFB41E0-CCEA-4FDE-BE19-741A94099936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l="7576" t="26751" r="8868" b="34423"/>
          <a:stretch/>
        </p:blipFill>
        <p:spPr>
          <a:xfrm>
            <a:off x="7891401" y="4258724"/>
            <a:ext cx="273635" cy="137160"/>
          </a:xfrm>
          <a:prstGeom prst="rect">
            <a:avLst/>
          </a:prstGeom>
        </p:spPr>
      </p:pic>
      <p:pic>
        <p:nvPicPr>
          <p:cNvPr id="134" name="Picture 133">
            <a:extLst>
              <a:ext uri="{FF2B5EF4-FFF2-40B4-BE49-F238E27FC236}">
                <a16:creationId xmlns:a16="http://schemas.microsoft.com/office/drawing/2014/main" id="{542638DF-BFF8-4D87-964D-36CB26EB3ECD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l="7576" t="26751" r="8868" b="34423"/>
          <a:stretch/>
        </p:blipFill>
        <p:spPr>
          <a:xfrm>
            <a:off x="9730159" y="3079590"/>
            <a:ext cx="273635" cy="137160"/>
          </a:xfrm>
          <a:prstGeom prst="rect">
            <a:avLst/>
          </a:prstGeom>
        </p:spPr>
      </p:pic>
      <p:sp>
        <p:nvSpPr>
          <p:cNvPr id="136" name="TextBox 135">
            <a:extLst>
              <a:ext uri="{FF2B5EF4-FFF2-40B4-BE49-F238E27FC236}">
                <a16:creationId xmlns:a16="http://schemas.microsoft.com/office/drawing/2014/main" id="{36A9D655-6ED5-4D04-891B-A256BE49BD95}"/>
              </a:ext>
            </a:extLst>
          </p:cNvPr>
          <p:cNvSpPr txBox="1"/>
          <p:nvPr/>
        </p:nvSpPr>
        <p:spPr>
          <a:xfrm>
            <a:off x="6194010" y="5004200"/>
            <a:ext cx="1743129" cy="261789"/>
          </a:xfrm>
          <a:prstGeom prst="roundRect">
            <a:avLst>
              <a:gd name="adj" fmla="val 50000"/>
            </a:avLst>
          </a:prstGeom>
          <a:solidFill>
            <a:srgbClr val="D9D9D9"/>
          </a:solidFill>
          <a:ln>
            <a:noFill/>
          </a:ln>
        </p:spPr>
        <p:txBody>
          <a:bodyPr wrap="square" lIns="0" tIns="0" rIns="0" bIns="0" rtlCol="0" anchor="ctr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defPPr>
            <a:lvl1pPr algn="ctr">
              <a:defRPr sz="1100">
                <a:solidFill>
                  <a:srgbClr val="FFFFFF"/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r>
              <a:rPr lang="en-US" sz="900" dirty="0">
                <a:solidFill>
                  <a:schemeClr val="tx1"/>
                </a:solidFill>
              </a:rPr>
              <a:t>Flexible Order Fulfillment</a:t>
            </a:r>
          </a:p>
        </p:txBody>
      </p:sp>
      <p:pic>
        <p:nvPicPr>
          <p:cNvPr id="137" name="Picture 136">
            <a:extLst>
              <a:ext uri="{FF2B5EF4-FFF2-40B4-BE49-F238E27FC236}">
                <a16:creationId xmlns:a16="http://schemas.microsoft.com/office/drawing/2014/main" id="{A43D7A1D-9BA6-4688-934D-850E35FD8FCE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l="24234" t="28984" r="25188" b="29211"/>
          <a:stretch/>
        </p:blipFill>
        <p:spPr>
          <a:xfrm>
            <a:off x="7712293" y="5011729"/>
            <a:ext cx="276581" cy="228600"/>
          </a:xfrm>
          <a:prstGeom prst="rect">
            <a:avLst/>
          </a:prstGeom>
        </p:spPr>
      </p:pic>
      <p:sp>
        <p:nvSpPr>
          <p:cNvPr id="138" name="TextBox 137">
            <a:extLst>
              <a:ext uri="{FF2B5EF4-FFF2-40B4-BE49-F238E27FC236}">
                <a16:creationId xmlns:a16="http://schemas.microsoft.com/office/drawing/2014/main" id="{13A4FFCD-E944-4625-835E-FF027649B543}"/>
              </a:ext>
            </a:extLst>
          </p:cNvPr>
          <p:cNvSpPr txBox="1"/>
          <p:nvPr/>
        </p:nvSpPr>
        <p:spPr>
          <a:xfrm>
            <a:off x="8076606" y="4986164"/>
            <a:ext cx="1623181" cy="274320"/>
          </a:xfrm>
          <a:prstGeom prst="roundRect">
            <a:avLst>
              <a:gd name="adj" fmla="val 50000"/>
            </a:avLst>
          </a:prstGeom>
          <a:solidFill>
            <a:schemeClr val="bg1">
              <a:lumMod val="75000"/>
            </a:schemeClr>
          </a:solidFill>
          <a:ln>
            <a:noFill/>
          </a:ln>
        </p:spPr>
        <p:txBody>
          <a:bodyPr wrap="square" lIns="0" tIns="0" rIns="0" bIns="0" rtlCol="0" anchor="ctr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defPPr>
            <a:lvl1pPr algn="ctr">
              <a:defRPr sz="900">
                <a:solidFill>
                  <a:srgbClr val="FFFFFF"/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r>
              <a:rPr lang="en-US" dirty="0"/>
              <a:t>Private Label Analytics</a:t>
            </a:r>
          </a:p>
        </p:txBody>
      </p:sp>
      <p:sp>
        <p:nvSpPr>
          <p:cNvPr id="139" name="TextBox 138">
            <a:extLst>
              <a:ext uri="{FF2B5EF4-FFF2-40B4-BE49-F238E27FC236}">
                <a16:creationId xmlns:a16="http://schemas.microsoft.com/office/drawing/2014/main" id="{69644DDC-D16B-4554-B41A-55537E471BB5}"/>
              </a:ext>
            </a:extLst>
          </p:cNvPr>
          <p:cNvSpPr txBox="1"/>
          <p:nvPr/>
        </p:nvSpPr>
        <p:spPr>
          <a:xfrm>
            <a:off x="9881567" y="4970989"/>
            <a:ext cx="1623181" cy="274320"/>
          </a:xfrm>
          <a:prstGeom prst="roundRect">
            <a:avLst>
              <a:gd name="adj" fmla="val 50000"/>
            </a:avLst>
          </a:prstGeom>
          <a:solidFill>
            <a:schemeClr val="bg1">
              <a:lumMod val="75000"/>
            </a:schemeClr>
          </a:solidFill>
          <a:ln>
            <a:noFill/>
          </a:ln>
        </p:spPr>
        <p:txBody>
          <a:bodyPr wrap="square" lIns="0" tIns="0" rIns="0" bIns="0" rtlCol="0" anchor="ctr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defPPr>
            <a:lvl1pPr algn="ctr">
              <a:defRPr sz="900">
                <a:solidFill>
                  <a:srgbClr val="FFFFFF"/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r>
              <a:rPr lang="en-US" dirty="0"/>
              <a:t>Route to Market  Analytics</a:t>
            </a:r>
          </a:p>
        </p:txBody>
      </p:sp>
    </p:spTree>
    <p:extLst>
      <p:ext uri="{BB962C8B-B14F-4D97-AF65-F5344CB8AC3E}">
        <p14:creationId xmlns:p14="http://schemas.microsoft.com/office/powerpoint/2010/main" val="8191930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0598D5"/>
      </a:lt1>
      <a:dk2>
        <a:srgbClr val="A7A7A7"/>
      </a:dk2>
      <a:lt2>
        <a:srgbClr val="535353"/>
      </a:lt2>
      <a:accent1>
        <a:srgbClr val="0598D5"/>
      </a:accent1>
      <a:accent2>
        <a:srgbClr val="038EC5"/>
      </a:accent2>
      <a:accent3>
        <a:srgbClr val="006E9C"/>
      </a:accent3>
      <a:accent4>
        <a:srgbClr val="00577A"/>
      </a:accent4>
      <a:accent5>
        <a:srgbClr val="656766"/>
      </a:accent5>
      <a:accent6>
        <a:srgbClr val="707070"/>
      </a:accent6>
      <a:hlink>
        <a:srgbClr val="0000FF"/>
      </a:hlink>
      <a:folHlink>
        <a:srgbClr val="FF00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598D5"/>
      </a:accent1>
      <a:accent2>
        <a:srgbClr val="038EC5"/>
      </a:accent2>
      <a:accent3>
        <a:srgbClr val="006E9C"/>
      </a:accent3>
      <a:accent4>
        <a:srgbClr val="00577A"/>
      </a:accent4>
      <a:accent5>
        <a:srgbClr val="656766"/>
      </a:accent5>
      <a:accent6>
        <a:srgbClr val="707070"/>
      </a:accent6>
      <a:hlink>
        <a:srgbClr val="0000FF"/>
      </a:hlink>
      <a:folHlink>
        <a:srgbClr val="FF00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7342</TotalTime>
  <Words>290</Words>
  <Application>Microsoft Macintosh PowerPoint</Application>
  <PresentationFormat>Widescreen</PresentationFormat>
  <Paragraphs>70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Arial</vt:lpstr>
      <vt:lpstr>Helvetica Neue</vt:lpstr>
      <vt:lpstr>Quattrocento Sans</vt:lpstr>
      <vt:lpstr>Segoe UI</vt:lpstr>
      <vt:lpstr>Segoe UI Light</vt:lpstr>
      <vt:lpstr>Segoe UI Semibold</vt:lpstr>
      <vt:lpstr>Office Theme</vt:lpstr>
      <vt:lpstr>PowerPoint Presentation</vt:lpstr>
      <vt:lpstr>PowerPoint Presentation</vt:lpstr>
      <vt:lpstr>ahatis Sell Thru Analytics (STA) advantage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ahatis Sell Thru Analytics (STA) advantage</dc:title>
  <dc:creator>STEPHEN</dc:creator>
  <cp:lastModifiedBy>Dan Jones</cp:lastModifiedBy>
  <cp:revision>15</cp:revision>
  <dcterms:modified xsi:type="dcterms:W3CDTF">2021-12-03T18:36:53Z</dcterms:modified>
</cp:coreProperties>
</file>