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Lst>
  <p:notesMasterIdLst>
    <p:notesMasterId r:id="rId28"/>
  </p:notesMasterIdLst>
  <p:sldIdLst>
    <p:sldId id="256" r:id="rId3"/>
    <p:sldId id="257" r:id="rId4"/>
    <p:sldId id="258" r:id="rId5"/>
    <p:sldId id="259" r:id="rId6"/>
    <p:sldId id="260" r:id="rId7"/>
    <p:sldId id="263" r:id="rId8"/>
    <p:sldId id="261" r:id="rId9"/>
    <p:sldId id="264" r:id="rId10"/>
    <p:sldId id="265" r:id="rId11"/>
    <p:sldId id="266" r:id="rId12"/>
    <p:sldId id="262" r:id="rId13"/>
    <p:sldId id="279"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80" r:id="rId27"/>
  </p:sldIdLst>
  <p:sldSz cx="24384000" cy="13716000"/>
  <p:notesSz cx="7010400" cy="9236075"/>
  <p:embeddedFontLst>
    <p:embeddedFont>
      <p:font typeface="Calibri" panose="020F0502020204030204" pitchFamily="34" charset="0"/>
      <p:regular r:id="rId29"/>
      <p:bold r:id="rId30"/>
      <p:italic r:id="rId31"/>
      <p:boldItalic r:id="rId32"/>
    </p:embeddedFont>
    <p:embeddedFont>
      <p:font typeface="Georgia" panose="02040502050405020303" pitchFamily="18" charset="0"/>
      <p:regular r:id="rId33"/>
      <p:bold r:id="rId34"/>
      <p:italic r:id="rId35"/>
      <p:boldItalic r:id="rId36"/>
    </p:embeddedFont>
    <p:embeddedFont>
      <p:font typeface="Helvetica Neue" panose="020B0604020202020204" charset="0"/>
      <p:regular r:id="rId37"/>
      <p:bold r:id="rId38"/>
      <p:italic r:id="rId39"/>
      <p:boldItalic r:id="rId40"/>
    </p:embeddedFont>
    <p:embeddedFont>
      <p:font typeface="Lato" panose="020F0502020204030203" pitchFamily="34" charset="0"/>
      <p:regular r:id="rId41"/>
      <p:bold r:id="rId42"/>
      <p:italic r:id="rId43"/>
      <p:boldItalic r:id="rId44"/>
    </p:embeddedFont>
    <p:embeddedFont>
      <p:font typeface="Lato Light" panose="020F0502020204030203" pitchFamily="34" charset="0"/>
      <p:regular r:id="rId45"/>
      <p:bold r:id="rId46"/>
      <p:italic r:id="rId47"/>
      <p:boldItalic r:id="rId48"/>
    </p:embeddedFont>
    <p:embeddedFont>
      <p:font typeface="Libre Franklin" pitchFamily="2" charset="0"/>
      <p:regular r:id="rId49"/>
      <p:bold r:id="rId50"/>
      <p:italic r:id="rId51"/>
      <p:boldItalic r:id="rId52"/>
    </p:embeddedFont>
    <p:embeddedFont>
      <p:font typeface="Lucida Sans" panose="020B0602030504020204" pitchFamily="34" charset="0"/>
      <p:regular r:id="rId53"/>
      <p:bold r:id="rId54"/>
      <p:italic r:id="rId55"/>
      <p:boldItalic r:id="rId56"/>
    </p:embeddedFont>
    <p:embeddedFont>
      <p:font typeface="Open Sans" panose="020B0606030504020204" pitchFamily="34" charset="0"/>
      <p:regular r:id="rId57"/>
      <p:bold r:id="rId58"/>
      <p:italic r:id="rId59"/>
      <p:boldItalic r:id="rId60"/>
    </p:embeddedFont>
    <p:embeddedFont>
      <p:font typeface="Raleway" pitchFamily="2" charset="0"/>
      <p:regular r:id="rId61"/>
      <p:bold r:id="rId62"/>
      <p:italic r:id="rId63"/>
      <p:boldItalic r:id="rId64"/>
    </p:embeddedFont>
    <p:embeddedFont>
      <p:font typeface="Raleway Thin" pitchFamily="2"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gU6Bn9JLNEPbNiP3mJwd8vChWiU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558" autoAdjust="0"/>
  </p:normalViewPr>
  <p:slideViewPr>
    <p:cSldViewPr snapToGrid="0">
      <p:cViewPr varScale="1">
        <p:scale>
          <a:sx n="45" d="100"/>
          <a:sy n="45" d="100"/>
        </p:scale>
        <p:origin x="132" y="42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14.fntdata"/><Relationship Id="rId47" Type="http://schemas.openxmlformats.org/officeDocument/2006/relationships/font" Target="fonts/font19.fntdata"/><Relationship Id="rId63" Type="http://schemas.openxmlformats.org/officeDocument/2006/relationships/font" Target="fonts/font35.fntdata"/><Relationship Id="rId68" Type="http://schemas.openxmlformats.org/officeDocument/2006/relationships/font" Target="fonts/font40.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8" Type="http://schemas.openxmlformats.org/officeDocument/2006/relationships/font" Target="fonts/font30.fntdata"/><Relationship Id="rId66" Type="http://schemas.openxmlformats.org/officeDocument/2006/relationships/font" Target="fonts/font38.fntdata"/><Relationship Id="rId5" Type="http://schemas.openxmlformats.org/officeDocument/2006/relationships/slide" Target="slides/slide3.xml"/><Relationship Id="rId61" Type="http://schemas.openxmlformats.org/officeDocument/2006/relationships/font" Target="fonts/font3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font" Target="fonts/font28.fntdata"/><Relationship Id="rId64" Type="http://schemas.openxmlformats.org/officeDocument/2006/relationships/font" Target="fonts/font36.fntdata"/><Relationship Id="rId69" Type="http://customschemas.google.com/relationships/presentationmetadata" Target="metadata"/><Relationship Id="rId8" Type="http://schemas.openxmlformats.org/officeDocument/2006/relationships/slide" Target="slides/slide6.xml"/><Relationship Id="rId51" Type="http://schemas.openxmlformats.org/officeDocument/2006/relationships/font" Target="fonts/font23.fntdata"/><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59" Type="http://schemas.openxmlformats.org/officeDocument/2006/relationships/font" Target="fonts/font31.fntdata"/><Relationship Id="rId67" Type="http://schemas.openxmlformats.org/officeDocument/2006/relationships/font" Target="fonts/font39.fntdata"/><Relationship Id="rId20" Type="http://schemas.openxmlformats.org/officeDocument/2006/relationships/slide" Target="slides/slide18.xml"/><Relationship Id="rId41" Type="http://schemas.openxmlformats.org/officeDocument/2006/relationships/font" Target="fonts/font13.fntdata"/><Relationship Id="rId54" Type="http://schemas.openxmlformats.org/officeDocument/2006/relationships/font" Target="fonts/font26.fntdata"/><Relationship Id="rId62" Type="http://schemas.openxmlformats.org/officeDocument/2006/relationships/font" Target="fonts/font34.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font" Target="fonts/font29.fntdata"/><Relationship Id="rId10" Type="http://schemas.openxmlformats.org/officeDocument/2006/relationships/slide" Target="slides/slide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60" Type="http://schemas.openxmlformats.org/officeDocument/2006/relationships/font" Target="fonts/font32.fntdata"/><Relationship Id="rId65" Type="http://schemas.openxmlformats.org/officeDocument/2006/relationships/font" Target="fonts/font37.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11.fntdata"/><Relationship Id="rId34" Type="http://schemas.openxmlformats.org/officeDocument/2006/relationships/font" Target="fonts/font6.fntdata"/><Relationship Id="rId50" Type="http://schemas.openxmlformats.org/officeDocument/2006/relationships/font" Target="fonts/font22.fntdata"/><Relationship Id="rId55" Type="http://schemas.openxmlformats.org/officeDocument/2006/relationships/font" Target="fonts/font27.fntdata"/><Relationship Id="rId7" Type="http://schemas.openxmlformats.org/officeDocument/2006/relationships/slide" Target="slides/slide5.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7038"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34720" y="4387136"/>
            <a:ext cx="5140960" cy="4156234"/>
          </a:xfrm>
          <a:prstGeom prst="rect">
            <a:avLst/>
          </a:prstGeom>
          <a:noFill/>
          <a:ln>
            <a:noFill/>
          </a:ln>
        </p:spPr>
        <p:txBody>
          <a:bodyPr spcFirstLastPara="1" wrap="square" lIns="92825" tIns="46400" rIns="92825" bIns="464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df12d6baca_0_612: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df12d6baca_0_612:notes"/>
          <p:cNvSpPr txBox="1">
            <a:spLocks noGrp="1"/>
          </p:cNvSpPr>
          <p:nvPr>
            <p:ph type="body" idx="1"/>
          </p:nvPr>
        </p:nvSpPr>
        <p:spPr>
          <a:xfrm>
            <a:off x="701040" y="4444861"/>
            <a:ext cx="5608200" cy="3636900"/>
          </a:xfrm>
          <a:prstGeom prst="rect">
            <a:avLst/>
          </a:prstGeom>
          <a:noFill/>
          <a:ln>
            <a:noFill/>
          </a:ln>
        </p:spPr>
        <p:txBody>
          <a:bodyPr spcFirstLastPara="1" wrap="square" lIns="93075" tIns="46525" rIns="93075" bIns="46525" anchor="t" anchorCtr="0">
            <a:noAutofit/>
          </a:bodyPr>
          <a:lstStyle/>
          <a:p>
            <a:pPr marL="0" lvl="0" indent="0" algn="l" rtl="0">
              <a:spcBef>
                <a:spcPts val="0"/>
              </a:spcBef>
              <a:spcAft>
                <a:spcPts val="0"/>
              </a:spcAft>
              <a:buNone/>
            </a:pPr>
            <a:r>
              <a:rPr lang="en-US"/>
              <a:t>We are doing great things to meet the immediate needs in a covid world and wanted to think broader about how we can re-design the experience. </a:t>
            </a:r>
            <a:endParaRPr/>
          </a:p>
          <a:p>
            <a:pPr marL="0" lvl="0" indent="0" algn="l" rtl="0">
              <a:spcBef>
                <a:spcPts val="0"/>
              </a:spcBef>
              <a:spcAft>
                <a:spcPts val="0"/>
              </a:spcAft>
              <a:buNone/>
            </a:pPr>
            <a:endParaRPr/>
          </a:p>
          <a:p>
            <a:pPr marL="0" lvl="0" indent="0" algn="l" rtl="0">
              <a:spcBef>
                <a:spcPts val="0"/>
              </a:spcBef>
              <a:spcAft>
                <a:spcPts val="0"/>
              </a:spcAft>
              <a:buNone/>
            </a:pPr>
            <a:r>
              <a:rPr lang="en-US"/>
              <a:t>How does automation play in the new COVID-19, and how do take an offensive approach in the changing consumer landscape.</a:t>
            </a:r>
            <a:endParaRPr/>
          </a:p>
        </p:txBody>
      </p:sp>
      <p:sp>
        <p:nvSpPr>
          <p:cNvPr id="286" name="Google Shape;286;gdf12d6baca_0_612:notes"/>
          <p:cNvSpPr txBox="1">
            <a:spLocks noGrp="1"/>
          </p:cNvSpPr>
          <p:nvPr>
            <p:ph type="sldNum" idx="12"/>
          </p:nvPr>
        </p:nvSpPr>
        <p:spPr>
          <a:xfrm>
            <a:off x="3970938" y="8772669"/>
            <a:ext cx="3037800" cy="463200"/>
          </a:xfrm>
          <a:prstGeom prst="rect">
            <a:avLst/>
          </a:prstGeom>
          <a:noFill/>
          <a:ln>
            <a:noFill/>
          </a:ln>
        </p:spPr>
        <p:txBody>
          <a:bodyPr spcFirstLastPara="1" wrap="square" lIns="93075" tIns="46525" rIns="93075" bIns="46525" anchor="b" anchorCtr="0">
            <a:noAutofit/>
          </a:bodyPr>
          <a:lstStyle/>
          <a:p>
            <a:pPr marL="0" lvl="0" indent="0" algn="r" rtl="0">
              <a:spcBef>
                <a:spcPts val="0"/>
              </a:spcBef>
              <a:spcAft>
                <a:spcPts val="0"/>
              </a:spcAft>
              <a:buNone/>
            </a:pPr>
            <a:fld id="{00000000-1234-1234-1234-123412341234}" type="slidenum">
              <a:rPr lang="en-US" sz="1400"/>
              <a:t>1</a:t>
            </a:fld>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df12d6baca_0_225: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df12d6baca_0_225:notes"/>
          <p:cNvSpPr txBox="1">
            <a:spLocks noGrp="1"/>
          </p:cNvSpPr>
          <p:nvPr>
            <p:ph type="body" idx="1"/>
          </p:nvPr>
        </p:nvSpPr>
        <p:spPr>
          <a:xfrm>
            <a:off x="701040" y="4387136"/>
            <a:ext cx="5608200" cy="4156200"/>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Time to train products and approach</a:t>
            </a:r>
            <a:endParaRPr/>
          </a:p>
          <a:p>
            <a:pPr marL="0" lvl="0" indent="0" algn="l" rtl="0">
              <a:lnSpc>
                <a:spcPct val="100000"/>
              </a:lnSpc>
              <a:spcBef>
                <a:spcPts val="0"/>
              </a:spcBef>
              <a:spcAft>
                <a:spcPts val="0"/>
              </a:spcAft>
              <a:buSzPts val="1400"/>
              <a:buNone/>
            </a:pPr>
            <a:r>
              <a:rPr lang="en-US"/>
              <a:t>The approach varies among providers so understanding your end game is critical</a:t>
            </a:r>
            <a:endParaRPr/>
          </a:p>
          <a:p>
            <a:pPr marL="0" lvl="0" indent="0" algn="l" rtl="0">
              <a:lnSpc>
                <a:spcPct val="100000"/>
              </a:lnSpc>
              <a:spcBef>
                <a:spcPts val="0"/>
              </a:spcBef>
              <a:spcAft>
                <a:spcPts val="0"/>
              </a:spcAft>
              <a:buSzPts val="1400"/>
              <a:buNone/>
            </a:pPr>
            <a:r>
              <a:rPr lang="en-US"/>
              <a:t>Consumer training without confusion with your existing business</a:t>
            </a:r>
            <a:endParaRPr/>
          </a:p>
          <a:p>
            <a:pPr marL="0" lvl="0" indent="0" algn="l" rtl="0">
              <a:lnSpc>
                <a:spcPct val="100000"/>
              </a:lnSpc>
              <a:spcBef>
                <a:spcPts val="0"/>
              </a:spcBef>
              <a:spcAft>
                <a:spcPts val="0"/>
              </a:spcAft>
              <a:buSzPts val="1400"/>
              <a:buNone/>
            </a:pPr>
            <a:r>
              <a:rPr lang="en-US"/>
              <a:t>Type of location must be predetermined. The goal should not be to compete with Amazon Go</a:t>
            </a:r>
            <a:endParaRPr/>
          </a:p>
        </p:txBody>
      </p:sp>
      <p:sp>
        <p:nvSpPr>
          <p:cNvPr id="463" name="Google Shape;463;gdf12d6baca_0_225:notes"/>
          <p:cNvSpPr txBox="1">
            <a:spLocks noGrp="1"/>
          </p:cNvSpPr>
          <p:nvPr>
            <p:ph type="sldNum" idx="12"/>
          </p:nvPr>
        </p:nvSpPr>
        <p:spPr>
          <a:xfrm>
            <a:off x="3970938" y="8772669"/>
            <a:ext cx="3037800" cy="461700"/>
          </a:xfrm>
          <a:prstGeom prst="rect">
            <a:avLst/>
          </a:prstGeom>
          <a:noFill/>
          <a:ln>
            <a:noFill/>
          </a:ln>
        </p:spPr>
        <p:txBody>
          <a:bodyPr spcFirstLastPara="1" wrap="square" lIns="93075" tIns="46525" rIns="9307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t>10</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f12d6baca_1_226:notes"/>
          <p:cNvSpPr txBox="1">
            <a:spLocks noGrp="1"/>
          </p:cNvSpPr>
          <p:nvPr>
            <p:ph type="body" idx="1"/>
          </p:nvPr>
        </p:nvSpPr>
        <p:spPr>
          <a:xfrm>
            <a:off x="701040" y="4387113"/>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r>
              <a:rPr lang="en-US"/>
              <a:t>Frictionless, low touch/no touch can mean many things to many people and comes in a variety of formats - it’s important to define your end game before evaluating what is available</a:t>
            </a:r>
            <a:endParaRPr/>
          </a:p>
        </p:txBody>
      </p:sp>
      <p:sp>
        <p:nvSpPr>
          <p:cNvPr id="415" name="Google Shape;415;gdf12d6baca_1_226:notes"/>
          <p:cNvSpPr>
            <a:spLocks noGrp="1" noRot="1" noChangeAspect="1"/>
          </p:cNvSpPr>
          <p:nvPr>
            <p:ph type="sldImg" idx="2"/>
          </p:nvPr>
        </p:nvSpPr>
        <p:spPr>
          <a:xfrm>
            <a:off x="427038"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df12d6baca_0_612: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df12d6baca_0_612:notes"/>
          <p:cNvSpPr txBox="1">
            <a:spLocks noGrp="1"/>
          </p:cNvSpPr>
          <p:nvPr>
            <p:ph type="body" idx="1"/>
          </p:nvPr>
        </p:nvSpPr>
        <p:spPr>
          <a:xfrm>
            <a:off x="701040" y="4444861"/>
            <a:ext cx="5608200" cy="3636900"/>
          </a:xfrm>
          <a:prstGeom prst="rect">
            <a:avLst/>
          </a:prstGeom>
          <a:noFill/>
          <a:ln>
            <a:noFill/>
          </a:ln>
        </p:spPr>
        <p:txBody>
          <a:bodyPr spcFirstLastPara="1" wrap="square" lIns="93075" tIns="46525" rIns="93075" bIns="46525" anchor="t" anchorCtr="0">
            <a:noAutofit/>
          </a:bodyPr>
          <a:lstStyle/>
          <a:p>
            <a:pPr marL="0" lvl="0" indent="0" algn="l" rtl="0">
              <a:spcBef>
                <a:spcPts val="0"/>
              </a:spcBef>
              <a:spcAft>
                <a:spcPts val="0"/>
              </a:spcAft>
              <a:buNone/>
            </a:pPr>
            <a:r>
              <a:rPr lang="en-US"/>
              <a:t>We are doing great things to meet the immediate needs in a covid world and wanted to think broader about how we can re-design the experience. </a:t>
            </a:r>
            <a:endParaRPr/>
          </a:p>
          <a:p>
            <a:pPr marL="0" lvl="0" indent="0" algn="l" rtl="0">
              <a:spcBef>
                <a:spcPts val="0"/>
              </a:spcBef>
              <a:spcAft>
                <a:spcPts val="0"/>
              </a:spcAft>
              <a:buNone/>
            </a:pPr>
            <a:endParaRPr/>
          </a:p>
          <a:p>
            <a:pPr marL="0" lvl="0" indent="0" algn="l" rtl="0">
              <a:spcBef>
                <a:spcPts val="0"/>
              </a:spcBef>
              <a:spcAft>
                <a:spcPts val="0"/>
              </a:spcAft>
              <a:buNone/>
            </a:pPr>
            <a:r>
              <a:rPr lang="en-US"/>
              <a:t>How does automation play in the new COVID-19, and how do take an offensive approach in the changing consumer landscape.</a:t>
            </a:r>
            <a:endParaRPr/>
          </a:p>
        </p:txBody>
      </p:sp>
      <p:sp>
        <p:nvSpPr>
          <p:cNvPr id="286" name="Google Shape;286;gdf12d6baca_0_612:notes"/>
          <p:cNvSpPr txBox="1">
            <a:spLocks noGrp="1"/>
          </p:cNvSpPr>
          <p:nvPr>
            <p:ph type="sldNum" idx="12"/>
          </p:nvPr>
        </p:nvSpPr>
        <p:spPr>
          <a:xfrm>
            <a:off x="3970938" y="8772669"/>
            <a:ext cx="3037800" cy="463200"/>
          </a:xfrm>
          <a:prstGeom prst="rect">
            <a:avLst/>
          </a:prstGeom>
          <a:noFill/>
          <a:ln>
            <a:noFill/>
          </a:ln>
        </p:spPr>
        <p:txBody>
          <a:bodyPr spcFirstLastPara="1" wrap="square" lIns="93075" tIns="46525" rIns="93075" bIns="46525" anchor="b" anchorCtr="0">
            <a:noAutofit/>
          </a:bodyPr>
          <a:lstStyle/>
          <a:p>
            <a:pPr marL="0" lvl="0" indent="0" algn="r" rtl="0">
              <a:spcBef>
                <a:spcPts val="0"/>
              </a:spcBef>
              <a:spcAft>
                <a:spcPts val="0"/>
              </a:spcAft>
              <a:buNone/>
            </a:pPr>
            <a:fld id="{00000000-1234-1234-1234-123412341234}" type="slidenum">
              <a:rPr lang="en-US" sz="1400"/>
              <a:t>12</a:t>
            </a:fld>
            <a:endParaRPr sz="1400"/>
          </a:p>
        </p:txBody>
      </p:sp>
    </p:spTree>
    <p:extLst>
      <p:ext uri="{BB962C8B-B14F-4D97-AF65-F5344CB8AC3E}">
        <p14:creationId xmlns:p14="http://schemas.microsoft.com/office/powerpoint/2010/main" val="1096010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5: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9" name="Google Shape;469;p5:notes"/>
          <p:cNvSpPr txBox="1">
            <a:spLocks noGrp="1"/>
          </p:cNvSpPr>
          <p:nvPr>
            <p:ph type="body" idx="1"/>
          </p:nvPr>
        </p:nvSpPr>
        <p:spPr>
          <a:xfrm>
            <a:off x="934720" y="4387136"/>
            <a:ext cx="5140960" cy="4156234"/>
          </a:xfrm>
          <a:prstGeom prst="rect">
            <a:avLst/>
          </a:prstGeom>
          <a:noFill/>
          <a:ln>
            <a:noFill/>
          </a:ln>
        </p:spPr>
        <p:txBody>
          <a:bodyPr spcFirstLastPara="1" wrap="square" lIns="92825" tIns="46400" rIns="92825" bIns="46400" anchor="t" anchorCtr="0">
            <a:noAutofit/>
          </a:bodyPr>
          <a:lstStyle/>
          <a:p>
            <a:pPr marL="0" lvl="0" indent="0" algn="l" rtl="0">
              <a:lnSpc>
                <a:spcPct val="117999"/>
              </a:lnSpc>
              <a:spcBef>
                <a:spcPts val="0"/>
              </a:spcBef>
              <a:spcAft>
                <a:spcPts val="0"/>
              </a:spcAft>
              <a:buNone/>
            </a:pPr>
            <a:r>
              <a:rPr lang="en-US"/>
              <a:t>Why is this applicable</a:t>
            </a:r>
            <a:endParaRPr/>
          </a:p>
          <a:p>
            <a:pPr marL="0" lvl="0" indent="0" algn="l" rtl="0">
              <a:lnSpc>
                <a:spcPct val="117999"/>
              </a:lnSpc>
              <a:spcBef>
                <a:spcPts val="0"/>
              </a:spcBef>
              <a:spcAft>
                <a:spcPts val="0"/>
              </a:spcAft>
              <a:buNone/>
            </a:pPr>
            <a:r>
              <a:rPr lang="en-US"/>
              <a:t>ROC wants to take you through the story of how in 8 short months a fully autonomous store was opened in the middle of a pandemic no less.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4: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7" name="Google Shape;477;p4:notes"/>
          <p:cNvSpPr txBox="1">
            <a:spLocks noGrp="1"/>
          </p:cNvSpPr>
          <p:nvPr>
            <p:ph type="body" idx="1"/>
          </p:nvPr>
        </p:nvSpPr>
        <p:spPr>
          <a:xfrm>
            <a:off x="934720" y="4387136"/>
            <a:ext cx="5140960" cy="4156234"/>
          </a:xfrm>
          <a:prstGeom prst="rect">
            <a:avLst/>
          </a:prstGeom>
          <a:noFill/>
          <a:ln>
            <a:noFill/>
          </a:ln>
        </p:spPr>
        <p:txBody>
          <a:bodyPr spcFirstLastPara="1" wrap="square" lIns="92825" tIns="46400" rIns="92825" bIns="46400" anchor="t" anchorCtr="0">
            <a:noAutofit/>
          </a:bodyPr>
          <a:lstStyle/>
          <a:p>
            <a:pPr marL="0" lvl="0" indent="0" algn="l" rtl="0">
              <a:lnSpc>
                <a:spcPct val="117999"/>
              </a:lnSpc>
              <a:spcBef>
                <a:spcPts val="0"/>
              </a:spcBef>
              <a:spcAft>
                <a:spcPts val="0"/>
              </a:spcAft>
              <a:buNone/>
            </a:pPr>
            <a:r>
              <a:rPr lang="en-US"/>
              <a:t>7 out of 10 Americans touch them multiple times a day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8: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2" name="Google Shape;482;p8:notes"/>
          <p:cNvSpPr txBox="1">
            <a:spLocks noGrp="1"/>
          </p:cNvSpPr>
          <p:nvPr>
            <p:ph type="body" idx="1"/>
          </p:nvPr>
        </p:nvSpPr>
        <p:spPr>
          <a:xfrm>
            <a:off x="934720" y="4387136"/>
            <a:ext cx="5140960" cy="4156234"/>
          </a:xfrm>
          <a:prstGeom prst="rect">
            <a:avLst/>
          </a:prstGeom>
          <a:noFill/>
          <a:ln>
            <a:noFill/>
          </a:ln>
        </p:spPr>
        <p:txBody>
          <a:bodyPr spcFirstLastPara="1" wrap="square" lIns="92825" tIns="46400" rIns="92825" bIns="46400" anchor="t" anchorCtr="0">
            <a:noAutofit/>
          </a:bodyPr>
          <a:lstStyle/>
          <a:p>
            <a:pPr marL="0" lvl="0" indent="0" algn="l" rtl="0">
              <a:lnSpc>
                <a:spcPct val="117999"/>
              </a:lnSpc>
              <a:spcBef>
                <a:spcPts val="0"/>
              </a:spcBef>
              <a:spcAft>
                <a:spcPts val="0"/>
              </a:spcAft>
              <a:buNone/>
            </a:pPr>
            <a:r>
              <a:rPr lang="en-US"/>
              <a:t>When Amazon expresses an interest in an industry, the impact is immediate as seen here - they have yet to enter this space</a:t>
            </a:r>
            <a:endParaRPr/>
          </a:p>
          <a:p>
            <a:pPr marL="0" lvl="0" indent="0" algn="l" rtl="0">
              <a:lnSpc>
                <a:spcPct val="117999"/>
              </a:lnSpc>
              <a:spcBef>
                <a:spcPts val="0"/>
              </a:spcBef>
              <a:spcAft>
                <a:spcPts val="0"/>
              </a:spcAft>
              <a:buNone/>
            </a:pPr>
            <a:r>
              <a:rPr lang="en-US"/>
              <a:t>For a Fortune 200 company like Aramark the threat of disrupting their core business was enough to mobilize them - not to compete but to disrupt and reinvent their image to shareholders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df12d6baca_1_1004:notes"/>
          <p:cNvSpPr txBox="1">
            <a:spLocks noGrp="1"/>
          </p:cNvSpPr>
          <p:nvPr>
            <p:ph type="body" idx="1"/>
          </p:nvPr>
        </p:nvSpPr>
        <p:spPr>
          <a:xfrm>
            <a:off x="934720" y="4387136"/>
            <a:ext cx="51411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490" name="Google Shape;490;gdf12d6baca_1_1004:notes"/>
          <p:cNvSpPr>
            <a:spLocks noGrp="1" noRot="1" noChangeAspect="1"/>
          </p:cNvSpPr>
          <p:nvPr>
            <p:ph type="sldImg" idx="2"/>
          </p:nvPr>
        </p:nvSpPr>
        <p:spPr>
          <a:xfrm>
            <a:off x="427038"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1: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7" name="Google Shape;497;p11:notes"/>
          <p:cNvSpPr txBox="1">
            <a:spLocks noGrp="1"/>
          </p:cNvSpPr>
          <p:nvPr>
            <p:ph type="body" idx="1"/>
          </p:nvPr>
        </p:nvSpPr>
        <p:spPr>
          <a:xfrm>
            <a:off x="934720" y="4387136"/>
            <a:ext cx="5140960" cy="4156234"/>
          </a:xfrm>
          <a:prstGeom prst="rect">
            <a:avLst/>
          </a:prstGeom>
          <a:noFill/>
          <a:ln>
            <a:noFill/>
          </a:ln>
        </p:spPr>
        <p:txBody>
          <a:bodyPr spcFirstLastPara="1" wrap="square" lIns="92825" tIns="46400" rIns="92825" bIns="464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7:notes"/>
          <p:cNvSpPr txBox="1">
            <a:spLocks noGrp="1"/>
          </p:cNvSpPr>
          <p:nvPr>
            <p:ph type="body" idx="1"/>
          </p:nvPr>
        </p:nvSpPr>
        <p:spPr>
          <a:xfrm>
            <a:off x="934720" y="4387136"/>
            <a:ext cx="514096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503" name="Google Shape;503;p17:notes"/>
          <p:cNvSpPr>
            <a:spLocks noGrp="1" noRot="1" noChangeAspect="1"/>
          </p:cNvSpPr>
          <p:nvPr>
            <p:ph type="sldImg" idx="2"/>
          </p:nvPr>
        </p:nvSpPr>
        <p:spPr>
          <a:xfrm>
            <a:off x="427038"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df12d6baca_1_357: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0" name="Google Shape;510;gdf12d6baca_1_357:notes"/>
          <p:cNvSpPr txBox="1">
            <a:spLocks noGrp="1"/>
          </p:cNvSpPr>
          <p:nvPr>
            <p:ph type="body" idx="1"/>
          </p:nvPr>
        </p:nvSpPr>
        <p:spPr>
          <a:xfrm>
            <a:off x="934720" y="4387136"/>
            <a:ext cx="5141100" cy="4156200"/>
          </a:xfrm>
          <a:prstGeom prst="rect">
            <a:avLst/>
          </a:prstGeom>
          <a:noFill/>
          <a:ln>
            <a:noFill/>
          </a:ln>
        </p:spPr>
        <p:txBody>
          <a:bodyPr spcFirstLastPara="1" wrap="square" lIns="93075" tIns="46525" rIns="93075" bIns="46525" anchor="t" anchorCtr="0">
            <a:noAutofit/>
          </a:bodyPr>
          <a:lstStyle/>
          <a:p>
            <a:pPr marL="0" lvl="0" indent="0" algn="l" rtl="0">
              <a:lnSpc>
                <a:spcPct val="117999"/>
              </a:lnSpc>
              <a:spcBef>
                <a:spcPts val="0"/>
              </a:spcBef>
              <a:spcAft>
                <a:spcPts val="0"/>
              </a:spcAft>
              <a:buSzPts val="2200"/>
              <a:buFont typeface="Helvetica Neue"/>
              <a:buNone/>
            </a:pPr>
            <a:r>
              <a:rPr lang="en-US"/>
              <a:t>Example Dashboard that will allow for the remote management of stores, send real-time in-store alerts and updates, and provide real time actionable metrics</a:t>
            </a:r>
            <a:endParaRPr/>
          </a:p>
          <a:p>
            <a:pPr marL="0" lvl="0" indent="0" algn="l" rtl="0">
              <a:lnSpc>
                <a:spcPct val="117999"/>
              </a:lnSpc>
              <a:spcBef>
                <a:spcPts val="0"/>
              </a:spcBef>
              <a:spcAft>
                <a:spcPts val="0"/>
              </a:spcAft>
              <a:buSzPts val="2200"/>
              <a:buFont typeface="Helvetica Neue"/>
              <a:buNone/>
            </a:pPr>
            <a:endParaRPr/>
          </a:p>
          <a:p>
            <a:pPr marL="0" lvl="0" indent="0" algn="l" rtl="0">
              <a:lnSpc>
                <a:spcPct val="117999"/>
              </a:lnSpc>
              <a:spcBef>
                <a:spcPts val="0"/>
              </a:spcBef>
              <a:spcAft>
                <a:spcPts val="0"/>
              </a:spcAft>
              <a:buSzPts val="2200"/>
              <a:buFont typeface="Helvetica Neue"/>
              <a:buNone/>
            </a:pPr>
            <a:endParaRPr/>
          </a:p>
          <a:p>
            <a:pPr marL="177800" lvl="0" indent="-177800" algn="l" rtl="0">
              <a:lnSpc>
                <a:spcPct val="117999"/>
              </a:lnSpc>
              <a:spcBef>
                <a:spcPts val="0"/>
              </a:spcBef>
              <a:spcAft>
                <a:spcPts val="0"/>
              </a:spcAft>
              <a:buSzPts val="2200"/>
              <a:buFont typeface="Helvetica Neue"/>
              <a:buChar char="-"/>
            </a:pPr>
            <a:r>
              <a:rPr lang="en-US"/>
              <a:t>Monitor week over week, and projected vs. actual targets in real time</a:t>
            </a:r>
            <a:endParaRPr/>
          </a:p>
          <a:p>
            <a:pPr marL="177800" lvl="0" indent="-177800" algn="l" rtl="0">
              <a:lnSpc>
                <a:spcPct val="117999"/>
              </a:lnSpc>
              <a:spcBef>
                <a:spcPts val="0"/>
              </a:spcBef>
              <a:spcAft>
                <a:spcPts val="0"/>
              </a:spcAft>
              <a:buSzPts val="2200"/>
              <a:buFont typeface="Helvetica Neue"/>
              <a:buChar char="-"/>
            </a:pPr>
            <a:r>
              <a:rPr lang="en-US"/>
              <a:t>Store event alerts centralized to one location, allowing for actions to be taken remotely for the store – Example: Cooler temperature above threshold, or light burned out</a:t>
            </a:r>
            <a:endParaRPr/>
          </a:p>
          <a:p>
            <a:pPr marL="177800" lvl="0" indent="-177800" algn="l" rtl="0">
              <a:lnSpc>
                <a:spcPct val="117999"/>
              </a:lnSpc>
              <a:spcBef>
                <a:spcPts val="0"/>
              </a:spcBef>
              <a:spcAft>
                <a:spcPts val="0"/>
              </a:spcAft>
              <a:buSzPts val="2200"/>
              <a:buFont typeface="Helvetica Neue"/>
              <a:buChar char="-"/>
            </a:pPr>
            <a:r>
              <a:rPr lang="en-US"/>
              <a:t>Real time view of planogram compliance, and product inventory levels</a:t>
            </a:r>
            <a:endParaRPr/>
          </a:p>
          <a:p>
            <a:pPr marL="177800" lvl="0" indent="-177800" algn="l" rtl="0">
              <a:lnSpc>
                <a:spcPct val="117999"/>
              </a:lnSpc>
              <a:spcBef>
                <a:spcPts val="0"/>
              </a:spcBef>
              <a:spcAft>
                <a:spcPts val="0"/>
              </a:spcAft>
              <a:buSzPts val="2200"/>
              <a:buFont typeface="Helvetica Neue"/>
              <a:buChar char="-"/>
            </a:pPr>
            <a:r>
              <a:rPr lang="en-US"/>
              <a:t>Dynamic pricing and margin data at your fingertips</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a:t>Scan Based Training – Pay for product as it’s sold instead of paying during the receiving process</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a:t>Order to shelf methodology</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a:t>Computer vision to drive efficiency</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a:t>Automated back of house – QuickOS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1" name="Google Shape;291;p2:notes"/>
          <p:cNvSpPr txBox="1">
            <a:spLocks noGrp="1"/>
          </p:cNvSpPr>
          <p:nvPr>
            <p:ph type="body" idx="1"/>
          </p:nvPr>
        </p:nvSpPr>
        <p:spPr>
          <a:xfrm>
            <a:off x="934720" y="4387136"/>
            <a:ext cx="5140960" cy="4156234"/>
          </a:xfrm>
          <a:prstGeom prst="rect">
            <a:avLst/>
          </a:prstGeom>
          <a:noFill/>
          <a:ln>
            <a:noFill/>
          </a:ln>
        </p:spPr>
        <p:txBody>
          <a:bodyPr spcFirstLastPara="1" wrap="square" lIns="92825" tIns="46400" rIns="92825" bIns="464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df12d6baca_1_911: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gdf12d6baca_1_911:notes"/>
          <p:cNvSpPr txBox="1">
            <a:spLocks noGrp="1"/>
          </p:cNvSpPr>
          <p:nvPr>
            <p:ph type="body" idx="1"/>
          </p:nvPr>
        </p:nvSpPr>
        <p:spPr>
          <a:xfrm>
            <a:off x="701040" y="4387136"/>
            <a:ext cx="5608200" cy="4156200"/>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endParaRPr/>
          </a:p>
        </p:txBody>
      </p:sp>
      <p:sp>
        <p:nvSpPr>
          <p:cNvPr id="517" name="Google Shape;517;gdf12d6baca_1_911:notes"/>
          <p:cNvSpPr txBox="1">
            <a:spLocks noGrp="1"/>
          </p:cNvSpPr>
          <p:nvPr>
            <p:ph type="sldNum" idx="12"/>
          </p:nvPr>
        </p:nvSpPr>
        <p:spPr>
          <a:xfrm>
            <a:off x="3970938" y="8772669"/>
            <a:ext cx="3037800" cy="461700"/>
          </a:xfrm>
          <a:prstGeom prst="rect">
            <a:avLst/>
          </a:prstGeom>
          <a:noFill/>
          <a:ln>
            <a:noFill/>
          </a:ln>
        </p:spPr>
        <p:txBody>
          <a:bodyPr spcFirstLastPara="1" wrap="square" lIns="93075" tIns="46525" rIns="9307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t>20</a:t>
            </a:fld>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df12d6baca_1_920: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gdf12d6baca_1_920:notes"/>
          <p:cNvSpPr txBox="1">
            <a:spLocks noGrp="1"/>
          </p:cNvSpPr>
          <p:nvPr>
            <p:ph type="body" idx="1"/>
          </p:nvPr>
        </p:nvSpPr>
        <p:spPr>
          <a:xfrm>
            <a:off x="701040" y="4387136"/>
            <a:ext cx="5608200" cy="4156200"/>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endParaRPr/>
          </a:p>
        </p:txBody>
      </p:sp>
      <p:sp>
        <p:nvSpPr>
          <p:cNvPr id="526" name="Google Shape;526;gdf12d6baca_1_920:notes"/>
          <p:cNvSpPr txBox="1">
            <a:spLocks noGrp="1"/>
          </p:cNvSpPr>
          <p:nvPr>
            <p:ph type="sldNum" idx="12"/>
          </p:nvPr>
        </p:nvSpPr>
        <p:spPr>
          <a:xfrm>
            <a:off x="3970938" y="8772669"/>
            <a:ext cx="3037800" cy="461700"/>
          </a:xfrm>
          <a:prstGeom prst="rect">
            <a:avLst/>
          </a:prstGeom>
          <a:noFill/>
          <a:ln>
            <a:noFill/>
          </a:ln>
        </p:spPr>
        <p:txBody>
          <a:bodyPr spcFirstLastPara="1" wrap="square" lIns="93075" tIns="46525" rIns="9307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t>21</a:t>
            </a:fld>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3: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4" name="Google Shape;534;p23:notes"/>
          <p:cNvSpPr txBox="1">
            <a:spLocks noGrp="1"/>
          </p:cNvSpPr>
          <p:nvPr>
            <p:ph type="body" idx="1"/>
          </p:nvPr>
        </p:nvSpPr>
        <p:spPr>
          <a:xfrm>
            <a:off x="934720" y="4387136"/>
            <a:ext cx="5140960" cy="4156234"/>
          </a:xfrm>
          <a:prstGeom prst="rect">
            <a:avLst/>
          </a:prstGeom>
          <a:noFill/>
          <a:ln>
            <a:noFill/>
          </a:ln>
        </p:spPr>
        <p:txBody>
          <a:bodyPr spcFirstLastPara="1" wrap="square" lIns="92825" tIns="46400" rIns="92825" bIns="464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24: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1" name="Google Shape;541;p24:notes"/>
          <p:cNvSpPr txBox="1">
            <a:spLocks noGrp="1"/>
          </p:cNvSpPr>
          <p:nvPr>
            <p:ph type="body" idx="1"/>
          </p:nvPr>
        </p:nvSpPr>
        <p:spPr>
          <a:xfrm>
            <a:off x="934720" y="4387136"/>
            <a:ext cx="5140960" cy="4156234"/>
          </a:xfrm>
          <a:prstGeom prst="rect">
            <a:avLst/>
          </a:prstGeom>
          <a:noFill/>
          <a:ln>
            <a:noFill/>
          </a:ln>
        </p:spPr>
        <p:txBody>
          <a:bodyPr spcFirstLastPara="1" wrap="square" lIns="92825" tIns="46400" rIns="92825" bIns="464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df12d6baca_1_1105: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gdf12d6baca_1_1105:notes"/>
          <p:cNvSpPr txBox="1">
            <a:spLocks noGrp="1"/>
          </p:cNvSpPr>
          <p:nvPr>
            <p:ph type="body" idx="1"/>
          </p:nvPr>
        </p:nvSpPr>
        <p:spPr>
          <a:xfrm>
            <a:off x="701040" y="4387136"/>
            <a:ext cx="5608200" cy="4156200"/>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endParaRPr dirty="0"/>
          </a:p>
        </p:txBody>
      </p:sp>
      <p:sp>
        <p:nvSpPr>
          <p:cNvPr id="552" name="Google Shape;552;gdf12d6baca_1_1105:notes"/>
          <p:cNvSpPr txBox="1">
            <a:spLocks noGrp="1"/>
          </p:cNvSpPr>
          <p:nvPr>
            <p:ph type="sldNum" idx="12"/>
          </p:nvPr>
        </p:nvSpPr>
        <p:spPr>
          <a:xfrm>
            <a:off x="3970938" y="8772669"/>
            <a:ext cx="3037800" cy="461700"/>
          </a:xfrm>
          <a:prstGeom prst="rect">
            <a:avLst/>
          </a:prstGeom>
          <a:noFill/>
          <a:ln>
            <a:noFill/>
          </a:ln>
        </p:spPr>
        <p:txBody>
          <a:bodyPr spcFirstLastPara="1" wrap="square" lIns="93075" tIns="46525" rIns="9307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t>24</a:t>
            </a:fld>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df12d6baca_0_612: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df12d6baca_0_612:notes"/>
          <p:cNvSpPr txBox="1">
            <a:spLocks noGrp="1"/>
          </p:cNvSpPr>
          <p:nvPr>
            <p:ph type="body" idx="1"/>
          </p:nvPr>
        </p:nvSpPr>
        <p:spPr>
          <a:xfrm>
            <a:off x="701040" y="4444861"/>
            <a:ext cx="5608200" cy="3636900"/>
          </a:xfrm>
          <a:prstGeom prst="rect">
            <a:avLst/>
          </a:prstGeom>
          <a:noFill/>
          <a:ln>
            <a:noFill/>
          </a:ln>
        </p:spPr>
        <p:txBody>
          <a:bodyPr spcFirstLastPara="1" wrap="square" lIns="93075" tIns="46525" rIns="93075" bIns="46525" anchor="t" anchorCtr="0">
            <a:noAutofit/>
          </a:bodyPr>
          <a:lstStyle/>
          <a:p>
            <a:pPr marL="0" lvl="0" indent="0" algn="l" rtl="0">
              <a:spcBef>
                <a:spcPts val="0"/>
              </a:spcBef>
              <a:spcAft>
                <a:spcPts val="0"/>
              </a:spcAft>
              <a:buNone/>
            </a:pPr>
            <a:r>
              <a:rPr lang="en-US"/>
              <a:t>We are doing great things to meet the immediate needs in a covid world and wanted to think broader about how we can re-design the experience. </a:t>
            </a:r>
            <a:endParaRPr/>
          </a:p>
          <a:p>
            <a:pPr marL="0" lvl="0" indent="0" algn="l" rtl="0">
              <a:spcBef>
                <a:spcPts val="0"/>
              </a:spcBef>
              <a:spcAft>
                <a:spcPts val="0"/>
              </a:spcAft>
              <a:buNone/>
            </a:pPr>
            <a:endParaRPr/>
          </a:p>
          <a:p>
            <a:pPr marL="0" lvl="0" indent="0" algn="l" rtl="0">
              <a:spcBef>
                <a:spcPts val="0"/>
              </a:spcBef>
              <a:spcAft>
                <a:spcPts val="0"/>
              </a:spcAft>
              <a:buNone/>
            </a:pPr>
            <a:r>
              <a:rPr lang="en-US"/>
              <a:t>How does automation play in the new COVID-19, and how do take an offensive approach in the changing consumer landscape.</a:t>
            </a:r>
            <a:endParaRPr/>
          </a:p>
        </p:txBody>
      </p:sp>
      <p:sp>
        <p:nvSpPr>
          <p:cNvPr id="286" name="Google Shape;286;gdf12d6baca_0_612:notes"/>
          <p:cNvSpPr txBox="1">
            <a:spLocks noGrp="1"/>
          </p:cNvSpPr>
          <p:nvPr>
            <p:ph type="sldNum" idx="12"/>
          </p:nvPr>
        </p:nvSpPr>
        <p:spPr>
          <a:xfrm>
            <a:off x="3970938" y="8772669"/>
            <a:ext cx="3037800" cy="463200"/>
          </a:xfrm>
          <a:prstGeom prst="rect">
            <a:avLst/>
          </a:prstGeom>
          <a:noFill/>
          <a:ln>
            <a:noFill/>
          </a:ln>
        </p:spPr>
        <p:txBody>
          <a:bodyPr spcFirstLastPara="1" wrap="square" lIns="93075" tIns="46525" rIns="93075" bIns="46525" anchor="b" anchorCtr="0">
            <a:noAutofit/>
          </a:bodyPr>
          <a:lstStyle/>
          <a:p>
            <a:pPr marL="0" lvl="0" indent="0" algn="r" rtl="0">
              <a:spcBef>
                <a:spcPts val="0"/>
              </a:spcBef>
              <a:spcAft>
                <a:spcPts val="0"/>
              </a:spcAft>
              <a:buNone/>
            </a:pPr>
            <a:fld id="{00000000-1234-1234-1234-123412341234}" type="slidenum">
              <a:rPr lang="en-US" sz="1400"/>
              <a:t>25</a:t>
            </a:fld>
            <a:endParaRPr sz="1400"/>
          </a:p>
        </p:txBody>
      </p:sp>
    </p:spTree>
    <p:extLst>
      <p:ext uri="{BB962C8B-B14F-4D97-AF65-F5344CB8AC3E}">
        <p14:creationId xmlns:p14="http://schemas.microsoft.com/office/powerpoint/2010/main" val="2102639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3: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7" name="Google Shape;297;p3:notes"/>
          <p:cNvSpPr txBox="1">
            <a:spLocks noGrp="1"/>
          </p:cNvSpPr>
          <p:nvPr>
            <p:ph type="body" idx="1"/>
          </p:nvPr>
        </p:nvSpPr>
        <p:spPr>
          <a:xfrm>
            <a:off x="934720" y="4387136"/>
            <a:ext cx="5140960" cy="4156234"/>
          </a:xfrm>
          <a:prstGeom prst="rect">
            <a:avLst/>
          </a:prstGeom>
          <a:noFill/>
          <a:ln>
            <a:noFill/>
          </a:ln>
        </p:spPr>
        <p:txBody>
          <a:bodyPr spcFirstLastPara="1" wrap="square" lIns="92825" tIns="46400" rIns="92825" bIns="464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6: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1" name="Google Shape;311;p6:notes"/>
          <p:cNvSpPr txBox="1">
            <a:spLocks noGrp="1"/>
          </p:cNvSpPr>
          <p:nvPr>
            <p:ph type="body" idx="1"/>
          </p:nvPr>
        </p:nvSpPr>
        <p:spPr>
          <a:xfrm>
            <a:off x="934720" y="4387136"/>
            <a:ext cx="5140960" cy="4156234"/>
          </a:xfrm>
          <a:prstGeom prst="rect">
            <a:avLst/>
          </a:prstGeom>
          <a:noFill/>
          <a:ln>
            <a:noFill/>
          </a:ln>
        </p:spPr>
        <p:txBody>
          <a:bodyPr spcFirstLastPara="1" wrap="square" lIns="92825" tIns="46400" rIns="92825" bIns="46400" anchor="t" anchorCtr="0">
            <a:noAutofit/>
          </a:bodyPr>
          <a:lstStyle/>
          <a:p>
            <a:pPr marL="0" lvl="0" indent="0" algn="l" rtl="0">
              <a:lnSpc>
                <a:spcPct val="117999"/>
              </a:lnSpc>
              <a:spcBef>
                <a:spcPts val="0"/>
              </a:spcBef>
              <a:spcAft>
                <a:spcPts val="0"/>
              </a:spcAft>
              <a:buNone/>
            </a:pPr>
            <a:r>
              <a:rPr lang="en-US"/>
              <a:t>This is a visual of the retail journey over the years, which took decades. </a:t>
            </a:r>
            <a:endParaRPr/>
          </a:p>
          <a:p>
            <a:pPr marL="0" lvl="0" indent="0" algn="l" rtl="0">
              <a:lnSpc>
                <a:spcPct val="117999"/>
              </a:lnSpc>
              <a:spcBef>
                <a:spcPts val="0"/>
              </a:spcBef>
              <a:spcAft>
                <a:spcPts val="0"/>
              </a:spcAft>
              <a:buNone/>
            </a:pPr>
            <a:r>
              <a:rPr lang="en-US"/>
              <a:t>Now fueled by COVID in 6 months we have seen – Ecommerce Up 129%, Spending on Meal Delivery Up 70%, More than half of Americans are using contactless payment, </a:t>
            </a:r>
            <a:endParaRPr/>
          </a:p>
          <a:p>
            <a:pPr marL="0" lvl="0" indent="0" algn="l" rtl="0">
              <a:lnSpc>
                <a:spcPct val="117999"/>
              </a:lnSpc>
              <a:spcBef>
                <a:spcPts val="0"/>
              </a:spcBef>
              <a:spcAft>
                <a:spcPts val="0"/>
              </a:spcAft>
              <a:buNone/>
            </a:pPr>
            <a:r>
              <a:rPr lang="en-US"/>
              <a:t>More than 1/3 of Executives in a recent survey say they are investing in automation as a direct result of COVID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df12d6baca_1_0: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gdf12d6baca_1_0:notes"/>
          <p:cNvSpPr txBox="1">
            <a:spLocks noGrp="1"/>
          </p:cNvSpPr>
          <p:nvPr>
            <p:ph type="body" idx="1"/>
          </p:nvPr>
        </p:nvSpPr>
        <p:spPr>
          <a:xfrm>
            <a:off x="701040" y="4444861"/>
            <a:ext cx="5608200" cy="3636900"/>
          </a:xfrm>
          <a:prstGeom prst="rect">
            <a:avLst/>
          </a:prstGeom>
          <a:noFill/>
          <a:ln>
            <a:noFill/>
          </a:ln>
        </p:spPr>
        <p:txBody>
          <a:bodyPr spcFirstLastPara="1" wrap="square" lIns="93075" tIns="46525" rIns="93075" bIns="46525" anchor="t" anchorCtr="0">
            <a:noAutofit/>
          </a:bodyPr>
          <a:lstStyle/>
          <a:p>
            <a:pPr marL="0" lvl="0" indent="0" algn="l" rtl="0">
              <a:spcBef>
                <a:spcPts val="0"/>
              </a:spcBef>
              <a:spcAft>
                <a:spcPts val="0"/>
              </a:spcAft>
              <a:buNone/>
            </a:pPr>
            <a:r>
              <a:rPr lang="en-US"/>
              <a:t>Things continue to grow and change, we are monitoring how automation is impacting the marketplace.</a:t>
            </a:r>
            <a:endParaRPr/>
          </a:p>
        </p:txBody>
      </p:sp>
      <p:sp>
        <p:nvSpPr>
          <p:cNvPr id="362" name="Google Shape;362;gdf12d6baca_1_0:notes"/>
          <p:cNvSpPr txBox="1">
            <a:spLocks noGrp="1"/>
          </p:cNvSpPr>
          <p:nvPr>
            <p:ph type="sldNum" idx="12"/>
          </p:nvPr>
        </p:nvSpPr>
        <p:spPr>
          <a:xfrm>
            <a:off x="3970938" y="8772669"/>
            <a:ext cx="3037800" cy="463200"/>
          </a:xfrm>
          <a:prstGeom prst="rect">
            <a:avLst/>
          </a:prstGeom>
          <a:noFill/>
          <a:ln>
            <a:noFill/>
          </a:ln>
        </p:spPr>
        <p:txBody>
          <a:bodyPr spcFirstLastPara="1" wrap="square" lIns="93075" tIns="46525" rIns="93075" bIns="46525" anchor="b" anchorCtr="0">
            <a:noAutofit/>
          </a:bodyPr>
          <a:lstStyle/>
          <a:p>
            <a:pPr marL="0" lvl="0" indent="0" algn="r" rtl="0">
              <a:spcBef>
                <a:spcPts val="0"/>
              </a:spcBef>
              <a:spcAft>
                <a:spcPts val="0"/>
              </a:spcAft>
              <a:buNone/>
            </a:pPr>
            <a:fld id="{00000000-1234-1234-1234-123412341234}" type="slidenum">
              <a:rPr lang="en-US" sz="1400"/>
              <a:t>5</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df12d6baca_0_114:notes"/>
          <p:cNvSpPr>
            <a:spLocks noGrp="1" noRot="1" noChangeAspect="1"/>
          </p:cNvSpPr>
          <p:nvPr>
            <p:ph type="sldImg" idx="2"/>
          </p:nvPr>
        </p:nvSpPr>
        <p:spPr>
          <a:xfrm>
            <a:off x="427038"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df12d6baca_0_114:notes"/>
          <p:cNvSpPr txBox="1">
            <a:spLocks noGrp="1"/>
          </p:cNvSpPr>
          <p:nvPr>
            <p:ph type="body" idx="1"/>
          </p:nvPr>
        </p:nvSpPr>
        <p:spPr>
          <a:xfrm>
            <a:off x="934720" y="4387136"/>
            <a:ext cx="51411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r>
              <a:rPr lang="en-US"/>
              <a:t>Reducing labor is only one part of this. It’s also low touch/no touch and can improve throughput in high transaction locations - saving 1 second per transaction - translates to millions of dollars</a:t>
            </a:r>
            <a:endParaRPr/>
          </a:p>
          <a:p>
            <a:pPr marL="0" lvl="0" indent="0" algn="l" rtl="0">
              <a:spcBef>
                <a:spcPts val="0"/>
              </a:spcBef>
              <a:spcAft>
                <a:spcPts val="0"/>
              </a:spcAft>
              <a:buNone/>
            </a:pPr>
            <a:r>
              <a:rPr lang="en-US"/>
              <a:t>Changes your ability to personalize the experience, taylor loyalty in a way that makes it hard for competitors to compete - like Kroger accomplished years ago</a:t>
            </a:r>
            <a:endParaRPr/>
          </a:p>
          <a:p>
            <a:pPr marL="0" lvl="0" indent="0" algn="l" rtl="0">
              <a:spcBef>
                <a:spcPts val="0"/>
              </a:spcBef>
              <a:spcAft>
                <a:spcPts val="0"/>
              </a:spcAft>
              <a:buNone/>
            </a:pPr>
            <a:r>
              <a:rPr lang="en-US"/>
              <a:t>The millenial workforce - don’t want to scan cokes/smokes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df12d6baca_1_291:notes"/>
          <p:cNvSpPr txBox="1">
            <a:spLocks noGrp="1"/>
          </p:cNvSpPr>
          <p:nvPr>
            <p:ph type="body" idx="1"/>
          </p:nvPr>
        </p:nvSpPr>
        <p:spPr>
          <a:xfrm>
            <a:off x="701040" y="4387113"/>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395" name="Google Shape;395;gdf12d6baca_1_291:notes"/>
          <p:cNvSpPr>
            <a:spLocks noGrp="1" noRot="1" noChangeAspect="1"/>
          </p:cNvSpPr>
          <p:nvPr>
            <p:ph type="sldImg" idx="2"/>
          </p:nvPr>
        </p:nvSpPr>
        <p:spPr>
          <a:xfrm>
            <a:off x="427038"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df12d6baca_1_689: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df12d6baca_1_689:notes"/>
          <p:cNvSpPr txBox="1">
            <a:spLocks noGrp="1"/>
          </p:cNvSpPr>
          <p:nvPr>
            <p:ph type="body" idx="1"/>
          </p:nvPr>
        </p:nvSpPr>
        <p:spPr>
          <a:xfrm>
            <a:off x="701040" y="4387136"/>
            <a:ext cx="5608200" cy="4156200"/>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r>
              <a:rPr lang="en-US"/>
              <a:t>Grudge purchase in terms of fuel so making the remainder of the experience low friction is important</a:t>
            </a:r>
            <a:endParaRPr/>
          </a:p>
          <a:p>
            <a:pPr marL="0" lvl="0" indent="0" algn="l" rtl="0">
              <a:lnSpc>
                <a:spcPct val="100000"/>
              </a:lnSpc>
              <a:spcBef>
                <a:spcPts val="0"/>
              </a:spcBef>
              <a:spcAft>
                <a:spcPts val="0"/>
              </a:spcAft>
              <a:buSzPts val="1400"/>
              <a:buNone/>
            </a:pPr>
            <a:r>
              <a:rPr lang="en-US"/>
              <a:t>Revenue is missed due to pay at the pump so incremental sales are critical to capture</a:t>
            </a:r>
            <a:endParaRPr/>
          </a:p>
        </p:txBody>
      </p:sp>
      <p:sp>
        <p:nvSpPr>
          <p:cNvPr id="448" name="Google Shape;448;gdf12d6baca_1_689:notes"/>
          <p:cNvSpPr txBox="1">
            <a:spLocks noGrp="1"/>
          </p:cNvSpPr>
          <p:nvPr>
            <p:ph type="sldNum" idx="12"/>
          </p:nvPr>
        </p:nvSpPr>
        <p:spPr>
          <a:xfrm>
            <a:off x="3970938" y="8772669"/>
            <a:ext cx="3037800" cy="461700"/>
          </a:xfrm>
          <a:prstGeom prst="rect">
            <a:avLst/>
          </a:prstGeom>
          <a:noFill/>
          <a:ln>
            <a:noFill/>
          </a:ln>
        </p:spPr>
        <p:txBody>
          <a:bodyPr spcFirstLastPara="1" wrap="square" lIns="93075" tIns="46525" rIns="9307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t>8</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df12d6baca_1_763: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gdf12d6baca_1_763:notes"/>
          <p:cNvSpPr txBox="1">
            <a:spLocks noGrp="1"/>
          </p:cNvSpPr>
          <p:nvPr>
            <p:ph type="body" idx="1"/>
          </p:nvPr>
        </p:nvSpPr>
        <p:spPr>
          <a:xfrm>
            <a:off x="701040" y="4387136"/>
            <a:ext cx="5608200" cy="4156200"/>
          </a:xfrm>
          <a:prstGeom prst="rect">
            <a:avLst/>
          </a:prstGeom>
          <a:noFill/>
          <a:ln>
            <a:noFill/>
          </a:ln>
        </p:spPr>
        <p:txBody>
          <a:bodyPr spcFirstLastPara="1" wrap="square" lIns="93075" tIns="46525" rIns="93075" bIns="46525" anchor="t" anchorCtr="0">
            <a:noAutofit/>
          </a:bodyPr>
          <a:lstStyle/>
          <a:p>
            <a:pPr marL="0" lvl="0" indent="0" algn="l" rtl="0">
              <a:lnSpc>
                <a:spcPct val="100000"/>
              </a:lnSpc>
              <a:spcBef>
                <a:spcPts val="0"/>
              </a:spcBef>
              <a:spcAft>
                <a:spcPts val="0"/>
              </a:spcAft>
              <a:buSzPts val="1400"/>
              <a:buNone/>
            </a:pPr>
            <a:endParaRPr/>
          </a:p>
        </p:txBody>
      </p:sp>
      <p:sp>
        <p:nvSpPr>
          <p:cNvPr id="456" name="Google Shape;456;gdf12d6baca_1_763:notes"/>
          <p:cNvSpPr txBox="1">
            <a:spLocks noGrp="1"/>
          </p:cNvSpPr>
          <p:nvPr>
            <p:ph type="sldNum" idx="12"/>
          </p:nvPr>
        </p:nvSpPr>
        <p:spPr>
          <a:xfrm>
            <a:off x="3970938" y="8772669"/>
            <a:ext cx="3037800" cy="461700"/>
          </a:xfrm>
          <a:prstGeom prst="rect">
            <a:avLst/>
          </a:prstGeom>
          <a:noFill/>
          <a:ln>
            <a:noFill/>
          </a:ln>
        </p:spPr>
        <p:txBody>
          <a:bodyPr spcFirstLastPara="1" wrap="square" lIns="93075" tIns="46525" rIns="9307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t>9</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gdf12d6baca_0_147"/>
          <p:cNvSpPr txBox="1">
            <a:spLocks noGrp="1"/>
          </p:cNvSpPr>
          <p:nvPr>
            <p:ph type="title"/>
          </p:nvPr>
        </p:nvSpPr>
        <p:spPr>
          <a:xfrm>
            <a:off x="831200" y="5735600"/>
            <a:ext cx="22721700" cy="2244900"/>
          </a:xfrm>
          <a:prstGeom prst="rect">
            <a:avLst/>
          </a:prstGeom>
        </p:spPr>
        <p:txBody>
          <a:bodyPr spcFirstLastPara="1" wrap="square" lIns="243800" tIns="243800" rIns="243800" bIns="243800" anchor="ctr" anchorCtr="0">
            <a:norm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endParaRPr/>
          </a:p>
        </p:txBody>
      </p:sp>
      <p:sp>
        <p:nvSpPr>
          <p:cNvPr id="15" name="Google Shape;15;gdf12d6baca_0_147"/>
          <p:cNvSpPr txBox="1">
            <a:spLocks noGrp="1"/>
          </p:cNvSpPr>
          <p:nvPr>
            <p:ph type="sldNum" idx="12"/>
          </p:nvPr>
        </p:nvSpPr>
        <p:spPr>
          <a:xfrm>
            <a:off x="22593221" y="12435245"/>
            <a:ext cx="1463100" cy="1049700"/>
          </a:xfrm>
          <a:prstGeom prst="rect">
            <a:avLst/>
          </a:prstGeom>
        </p:spPr>
        <p:txBody>
          <a:bodyPr spcFirstLastPara="1" wrap="square" lIns="243800" tIns="243800" rIns="243800" bIns="2438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gdf12d6baca_0_182"/>
          <p:cNvSpPr txBox="1">
            <a:spLocks noGrp="1"/>
          </p:cNvSpPr>
          <p:nvPr>
            <p:ph type="sldNum" idx="12"/>
          </p:nvPr>
        </p:nvSpPr>
        <p:spPr>
          <a:xfrm>
            <a:off x="22593221" y="12435245"/>
            <a:ext cx="1463100" cy="1049700"/>
          </a:xfrm>
          <a:prstGeom prst="rect">
            <a:avLst/>
          </a:prstGeom>
        </p:spPr>
        <p:txBody>
          <a:bodyPr spcFirstLastPara="1" wrap="square" lIns="243800" tIns="243800" rIns="243800" bIns="2438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gdf12d6baca_0_184"/>
          <p:cNvSpPr txBox="1">
            <a:spLocks noGrp="1"/>
          </p:cNvSpPr>
          <p:nvPr>
            <p:ph type="body" idx="1"/>
          </p:nvPr>
        </p:nvSpPr>
        <p:spPr>
          <a:xfrm>
            <a:off x="1676400" y="3651250"/>
            <a:ext cx="21031200" cy="87027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2000"/>
              </a:spcBef>
              <a:spcAft>
                <a:spcPts val="0"/>
              </a:spcAft>
              <a:buClr>
                <a:schemeClr val="dk1"/>
              </a:buClr>
              <a:buSzPts val="1800"/>
              <a:buChar char="●"/>
              <a:defRPr/>
            </a:lvl1pPr>
            <a:lvl2pPr marL="914400" lvl="1" indent="-342900" algn="l" rtl="0">
              <a:lnSpc>
                <a:spcPct val="90000"/>
              </a:lnSpc>
              <a:spcBef>
                <a:spcPts val="3200"/>
              </a:spcBef>
              <a:spcAft>
                <a:spcPts val="0"/>
              </a:spcAft>
              <a:buClr>
                <a:schemeClr val="dk1"/>
              </a:buClr>
              <a:buSzPts val="1800"/>
              <a:buChar char="○"/>
              <a:defRPr/>
            </a:lvl2pPr>
            <a:lvl3pPr marL="1371600" lvl="2" indent="-342900" algn="l" rtl="0">
              <a:lnSpc>
                <a:spcPct val="90000"/>
              </a:lnSpc>
              <a:spcBef>
                <a:spcPts val="3200"/>
              </a:spcBef>
              <a:spcAft>
                <a:spcPts val="0"/>
              </a:spcAft>
              <a:buClr>
                <a:schemeClr val="dk1"/>
              </a:buClr>
              <a:buSzPts val="1800"/>
              <a:buChar char="■"/>
              <a:defRPr/>
            </a:lvl3pPr>
            <a:lvl4pPr marL="1828800" lvl="3" indent="-342900" algn="l" rtl="0">
              <a:lnSpc>
                <a:spcPct val="90000"/>
              </a:lnSpc>
              <a:spcBef>
                <a:spcPts val="3200"/>
              </a:spcBef>
              <a:spcAft>
                <a:spcPts val="0"/>
              </a:spcAft>
              <a:buClr>
                <a:schemeClr val="dk1"/>
              </a:buClr>
              <a:buSzPts val="1800"/>
              <a:buChar char="●"/>
              <a:defRPr/>
            </a:lvl4pPr>
            <a:lvl5pPr marL="2286000" lvl="4" indent="-342900" algn="l" rtl="0">
              <a:lnSpc>
                <a:spcPct val="90000"/>
              </a:lnSpc>
              <a:spcBef>
                <a:spcPts val="3200"/>
              </a:spcBef>
              <a:spcAft>
                <a:spcPts val="0"/>
              </a:spcAft>
              <a:buClr>
                <a:schemeClr val="dk1"/>
              </a:buClr>
              <a:buSzPts val="1800"/>
              <a:buChar char="○"/>
              <a:defRPr/>
            </a:lvl5pPr>
            <a:lvl6pPr marL="2743200" lvl="5" indent="-342900" algn="l" rtl="0">
              <a:lnSpc>
                <a:spcPct val="90000"/>
              </a:lnSpc>
              <a:spcBef>
                <a:spcPts val="3200"/>
              </a:spcBef>
              <a:spcAft>
                <a:spcPts val="0"/>
              </a:spcAft>
              <a:buClr>
                <a:schemeClr val="dk1"/>
              </a:buClr>
              <a:buSzPts val="1800"/>
              <a:buChar char="■"/>
              <a:defRPr/>
            </a:lvl6pPr>
            <a:lvl7pPr marL="3200400" lvl="6" indent="-342900" algn="l" rtl="0">
              <a:lnSpc>
                <a:spcPct val="90000"/>
              </a:lnSpc>
              <a:spcBef>
                <a:spcPts val="3200"/>
              </a:spcBef>
              <a:spcAft>
                <a:spcPts val="0"/>
              </a:spcAft>
              <a:buClr>
                <a:schemeClr val="dk1"/>
              </a:buClr>
              <a:buSzPts val="1800"/>
              <a:buChar char="●"/>
              <a:defRPr/>
            </a:lvl7pPr>
            <a:lvl8pPr marL="3657600" lvl="7" indent="-342900" algn="l" rtl="0">
              <a:lnSpc>
                <a:spcPct val="90000"/>
              </a:lnSpc>
              <a:spcBef>
                <a:spcPts val="3200"/>
              </a:spcBef>
              <a:spcAft>
                <a:spcPts val="0"/>
              </a:spcAft>
              <a:buClr>
                <a:schemeClr val="dk1"/>
              </a:buClr>
              <a:buSzPts val="1800"/>
              <a:buChar char="○"/>
              <a:defRPr/>
            </a:lvl8pPr>
            <a:lvl9pPr marL="4114800" lvl="8" indent="-342900" algn="l" rtl="0">
              <a:lnSpc>
                <a:spcPct val="90000"/>
              </a:lnSpc>
              <a:spcBef>
                <a:spcPts val="3200"/>
              </a:spcBef>
              <a:spcAft>
                <a:spcPts val="3200"/>
              </a:spcAft>
              <a:buClr>
                <a:schemeClr val="dk1"/>
              </a:buClr>
              <a:buSzPts val="1800"/>
              <a:buChar char="■"/>
              <a:defRPr/>
            </a:lvl9pPr>
          </a:lstStyle>
          <a:p>
            <a:endParaRPr/>
          </a:p>
        </p:txBody>
      </p:sp>
      <p:sp>
        <p:nvSpPr>
          <p:cNvPr id="52" name="Google Shape;52;gdf12d6baca_0_184"/>
          <p:cNvSpPr txBox="1">
            <a:spLocks noGrp="1"/>
          </p:cNvSpPr>
          <p:nvPr>
            <p:ph type="dt" idx="10"/>
          </p:nvPr>
        </p:nvSpPr>
        <p:spPr>
          <a:xfrm>
            <a:off x="1676400" y="12712701"/>
            <a:ext cx="5486400" cy="730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888888"/>
              </a:buClr>
              <a:buSzPts val="1800"/>
              <a:buChar char="●"/>
              <a:defRPr/>
            </a:lvl1pPr>
            <a:lvl2pPr lvl="1" algn="ctr" rtl="0">
              <a:lnSpc>
                <a:spcPct val="100000"/>
              </a:lnSpc>
              <a:spcBef>
                <a:spcPts val="0"/>
              </a:spcBef>
              <a:spcAft>
                <a:spcPts val="0"/>
              </a:spcAft>
              <a:buClr>
                <a:srgbClr val="000000"/>
              </a:buClr>
              <a:buSzPts val="1800"/>
              <a:buChar char="○"/>
              <a:defRPr/>
            </a:lvl2pPr>
            <a:lvl3pPr lvl="2" algn="ctr" rtl="0">
              <a:lnSpc>
                <a:spcPct val="100000"/>
              </a:lnSpc>
              <a:spcBef>
                <a:spcPts val="0"/>
              </a:spcBef>
              <a:spcAft>
                <a:spcPts val="0"/>
              </a:spcAft>
              <a:buClr>
                <a:srgbClr val="000000"/>
              </a:buClr>
              <a:buSzPts val="1800"/>
              <a:buChar char="■"/>
              <a:defRPr/>
            </a:lvl3pPr>
            <a:lvl4pPr lvl="3" algn="ctr" rtl="0">
              <a:lnSpc>
                <a:spcPct val="100000"/>
              </a:lnSpc>
              <a:spcBef>
                <a:spcPts val="0"/>
              </a:spcBef>
              <a:spcAft>
                <a:spcPts val="0"/>
              </a:spcAft>
              <a:buClr>
                <a:srgbClr val="000000"/>
              </a:buClr>
              <a:buSzPts val="1800"/>
              <a:buChar char="●"/>
              <a:defRPr/>
            </a:lvl4pPr>
            <a:lvl5pPr lvl="4" algn="ctr" rtl="0">
              <a:lnSpc>
                <a:spcPct val="100000"/>
              </a:lnSpc>
              <a:spcBef>
                <a:spcPts val="0"/>
              </a:spcBef>
              <a:spcAft>
                <a:spcPts val="0"/>
              </a:spcAft>
              <a:buClr>
                <a:srgbClr val="000000"/>
              </a:buClr>
              <a:buSzPts val="1800"/>
              <a:buChar char="○"/>
              <a:defRPr/>
            </a:lvl5pPr>
            <a:lvl6pPr lvl="5" algn="ctr" rtl="0">
              <a:lnSpc>
                <a:spcPct val="100000"/>
              </a:lnSpc>
              <a:spcBef>
                <a:spcPts val="0"/>
              </a:spcBef>
              <a:spcAft>
                <a:spcPts val="0"/>
              </a:spcAft>
              <a:buClr>
                <a:srgbClr val="000000"/>
              </a:buClr>
              <a:buSzPts val="1800"/>
              <a:buChar char="■"/>
              <a:defRPr/>
            </a:lvl6pPr>
            <a:lvl7pPr lvl="6" algn="ctr" rtl="0">
              <a:lnSpc>
                <a:spcPct val="100000"/>
              </a:lnSpc>
              <a:spcBef>
                <a:spcPts val="0"/>
              </a:spcBef>
              <a:spcAft>
                <a:spcPts val="0"/>
              </a:spcAft>
              <a:buClr>
                <a:srgbClr val="000000"/>
              </a:buClr>
              <a:buSzPts val="1800"/>
              <a:buChar char="●"/>
              <a:defRPr/>
            </a:lvl7pPr>
            <a:lvl8pPr lvl="7" algn="ctr" rtl="0">
              <a:lnSpc>
                <a:spcPct val="100000"/>
              </a:lnSpc>
              <a:spcBef>
                <a:spcPts val="0"/>
              </a:spcBef>
              <a:spcAft>
                <a:spcPts val="0"/>
              </a:spcAft>
              <a:buClr>
                <a:srgbClr val="000000"/>
              </a:buClr>
              <a:buSzPts val="1800"/>
              <a:buChar char="○"/>
              <a:defRPr/>
            </a:lvl8pPr>
            <a:lvl9pPr lvl="8" algn="ctr" rtl="0">
              <a:lnSpc>
                <a:spcPct val="100000"/>
              </a:lnSpc>
              <a:spcBef>
                <a:spcPts val="0"/>
              </a:spcBef>
              <a:spcAft>
                <a:spcPts val="0"/>
              </a:spcAft>
              <a:buClr>
                <a:srgbClr val="000000"/>
              </a:buClr>
              <a:buSzPts val="1800"/>
              <a:buChar char="■"/>
              <a:defRPr/>
            </a:lvl9pPr>
          </a:lstStyle>
          <a:p>
            <a:endParaRPr/>
          </a:p>
        </p:txBody>
      </p:sp>
      <p:sp>
        <p:nvSpPr>
          <p:cNvPr id="53" name="Google Shape;53;gdf12d6baca_0_184"/>
          <p:cNvSpPr txBox="1">
            <a:spLocks noGrp="1"/>
          </p:cNvSpPr>
          <p:nvPr>
            <p:ph type="ftr" idx="11"/>
          </p:nvPr>
        </p:nvSpPr>
        <p:spPr>
          <a:xfrm>
            <a:off x="8077200" y="12712701"/>
            <a:ext cx="8229600" cy="7302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800"/>
              <a:buChar char="●"/>
              <a:defRPr/>
            </a:lvl1pPr>
            <a:lvl2pPr lvl="1" algn="ctr" rtl="0">
              <a:lnSpc>
                <a:spcPct val="100000"/>
              </a:lnSpc>
              <a:spcBef>
                <a:spcPts val="0"/>
              </a:spcBef>
              <a:spcAft>
                <a:spcPts val="0"/>
              </a:spcAft>
              <a:buClr>
                <a:srgbClr val="000000"/>
              </a:buClr>
              <a:buSzPts val="1800"/>
              <a:buChar char="○"/>
              <a:defRPr/>
            </a:lvl2pPr>
            <a:lvl3pPr lvl="2" algn="ctr" rtl="0">
              <a:lnSpc>
                <a:spcPct val="100000"/>
              </a:lnSpc>
              <a:spcBef>
                <a:spcPts val="0"/>
              </a:spcBef>
              <a:spcAft>
                <a:spcPts val="0"/>
              </a:spcAft>
              <a:buClr>
                <a:srgbClr val="000000"/>
              </a:buClr>
              <a:buSzPts val="1800"/>
              <a:buChar char="■"/>
              <a:defRPr/>
            </a:lvl3pPr>
            <a:lvl4pPr lvl="3" algn="ctr" rtl="0">
              <a:lnSpc>
                <a:spcPct val="100000"/>
              </a:lnSpc>
              <a:spcBef>
                <a:spcPts val="0"/>
              </a:spcBef>
              <a:spcAft>
                <a:spcPts val="0"/>
              </a:spcAft>
              <a:buClr>
                <a:srgbClr val="000000"/>
              </a:buClr>
              <a:buSzPts val="1800"/>
              <a:buChar char="●"/>
              <a:defRPr/>
            </a:lvl4pPr>
            <a:lvl5pPr lvl="4" algn="ctr" rtl="0">
              <a:lnSpc>
                <a:spcPct val="100000"/>
              </a:lnSpc>
              <a:spcBef>
                <a:spcPts val="0"/>
              </a:spcBef>
              <a:spcAft>
                <a:spcPts val="0"/>
              </a:spcAft>
              <a:buClr>
                <a:srgbClr val="000000"/>
              </a:buClr>
              <a:buSzPts val="1800"/>
              <a:buChar char="○"/>
              <a:defRPr/>
            </a:lvl5pPr>
            <a:lvl6pPr lvl="5" algn="ctr" rtl="0">
              <a:lnSpc>
                <a:spcPct val="100000"/>
              </a:lnSpc>
              <a:spcBef>
                <a:spcPts val="0"/>
              </a:spcBef>
              <a:spcAft>
                <a:spcPts val="0"/>
              </a:spcAft>
              <a:buClr>
                <a:srgbClr val="000000"/>
              </a:buClr>
              <a:buSzPts val="1800"/>
              <a:buChar char="■"/>
              <a:defRPr/>
            </a:lvl6pPr>
            <a:lvl7pPr lvl="6" algn="ctr" rtl="0">
              <a:lnSpc>
                <a:spcPct val="100000"/>
              </a:lnSpc>
              <a:spcBef>
                <a:spcPts val="0"/>
              </a:spcBef>
              <a:spcAft>
                <a:spcPts val="0"/>
              </a:spcAft>
              <a:buClr>
                <a:srgbClr val="000000"/>
              </a:buClr>
              <a:buSzPts val="1800"/>
              <a:buChar char="●"/>
              <a:defRPr/>
            </a:lvl7pPr>
            <a:lvl8pPr lvl="7" algn="ctr" rtl="0">
              <a:lnSpc>
                <a:spcPct val="100000"/>
              </a:lnSpc>
              <a:spcBef>
                <a:spcPts val="0"/>
              </a:spcBef>
              <a:spcAft>
                <a:spcPts val="0"/>
              </a:spcAft>
              <a:buClr>
                <a:srgbClr val="000000"/>
              </a:buClr>
              <a:buSzPts val="1800"/>
              <a:buChar char="○"/>
              <a:defRPr/>
            </a:lvl8pPr>
            <a:lvl9pPr lvl="8" algn="ctr" rtl="0">
              <a:lnSpc>
                <a:spcPct val="100000"/>
              </a:lnSpc>
              <a:spcBef>
                <a:spcPts val="0"/>
              </a:spcBef>
              <a:spcAft>
                <a:spcPts val="0"/>
              </a:spcAft>
              <a:buClr>
                <a:srgbClr val="000000"/>
              </a:buClr>
              <a:buSzPts val="1800"/>
              <a:buChar char="■"/>
              <a:defRPr/>
            </a:lvl9pPr>
          </a:lstStyle>
          <a:p>
            <a:endParaRPr/>
          </a:p>
        </p:txBody>
      </p:sp>
      <p:sp>
        <p:nvSpPr>
          <p:cNvPr id="54" name="Google Shape;54;gdf12d6baca_0_184"/>
          <p:cNvSpPr txBox="1">
            <a:spLocks noGrp="1"/>
          </p:cNvSpPr>
          <p:nvPr>
            <p:ph type="sldNum" idx="12"/>
          </p:nvPr>
        </p:nvSpPr>
        <p:spPr>
          <a:xfrm>
            <a:off x="17221200" y="12712701"/>
            <a:ext cx="5486400" cy="730200"/>
          </a:xfrm>
          <a:prstGeom prst="rect">
            <a:avLst/>
          </a:prstGeom>
          <a:noFill/>
          <a:ln>
            <a:noFill/>
          </a:ln>
        </p:spPr>
        <p:txBody>
          <a:bodyPr spcFirstLastPara="1" wrap="square" lIns="91425" tIns="45700" rIns="91425" bIns="45700" anchor="ctr" anchorCtr="0">
            <a:normAutofit/>
          </a:bodyPr>
          <a:lstStyle>
            <a:lvl1pPr marL="0" lvl="0" indent="0" algn="r" rtl="0">
              <a:lnSpc>
                <a:spcPct val="100000"/>
              </a:lnSpc>
              <a:spcBef>
                <a:spcPts val="0"/>
              </a:spcBef>
              <a:spcAft>
                <a:spcPts val="0"/>
              </a:spcAft>
              <a:buClr>
                <a:srgbClr val="888888"/>
              </a:buClr>
              <a:buSzPts val="2400"/>
              <a:buFont typeface="Helvetica Neue"/>
              <a:buNone/>
              <a:defRPr/>
            </a:lvl1pPr>
            <a:lvl2pPr marL="0" lvl="1" indent="0" algn="r" rtl="0">
              <a:lnSpc>
                <a:spcPct val="100000"/>
              </a:lnSpc>
              <a:spcBef>
                <a:spcPts val="0"/>
              </a:spcBef>
              <a:spcAft>
                <a:spcPts val="0"/>
              </a:spcAft>
              <a:buClr>
                <a:srgbClr val="888888"/>
              </a:buClr>
              <a:buSzPts val="2400"/>
              <a:buFont typeface="Helvetica Neue"/>
              <a:buNone/>
              <a:defRPr/>
            </a:lvl2pPr>
            <a:lvl3pPr marL="0" lvl="2" indent="0" algn="r" rtl="0">
              <a:lnSpc>
                <a:spcPct val="100000"/>
              </a:lnSpc>
              <a:spcBef>
                <a:spcPts val="0"/>
              </a:spcBef>
              <a:spcAft>
                <a:spcPts val="0"/>
              </a:spcAft>
              <a:buClr>
                <a:srgbClr val="888888"/>
              </a:buClr>
              <a:buSzPts val="2400"/>
              <a:buFont typeface="Helvetica Neue"/>
              <a:buNone/>
              <a:defRPr/>
            </a:lvl3pPr>
            <a:lvl4pPr marL="0" lvl="3" indent="0" algn="r" rtl="0">
              <a:lnSpc>
                <a:spcPct val="100000"/>
              </a:lnSpc>
              <a:spcBef>
                <a:spcPts val="0"/>
              </a:spcBef>
              <a:spcAft>
                <a:spcPts val="0"/>
              </a:spcAft>
              <a:buClr>
                <a:srgbClr val="888888"/>
              </a:buClr>
              <a:buSzPts val="2400"/>
              <a:buFont typeface="Helvetica Neue"/>
              <a:buNone/>
              <a:defRPr/>
            </a:lvl4pPr>
            <a:lvl5pPr marL="0" lvl="4" indent="0" algn="r" rtl="0">
              <a:lnSpc>
                <a:spcPct val="100000"/>
              </a:lnSpc>
              <a:spcBef>
                <a:spcPts val="0"/>
              </a:spcBef>
              <a:spcAft>
                <a:spcPts val="0"/>
              </a:spcAft>
              <a:buClr>
                <a:srgbClr val="888888"/>
              </a:buClr>
              <a:buSzPts val="2400"/>
              <a:buFont typeface="Helvetica Neue"/>
              <a:buNone/>
              <a:defRPr/>
            </a:lvl5pPr>
            <a:lvl6pPr marL="0" lvl="5" indent="0" algn="r" rtl="0">
              <a:lnSpc>
                <a:spcPct val="100000"/>
              </a:lnSpc>
              <a:spcBef>
                <a:spcPts val="0"/>
              </a:spcBef>
              <a:spcAft>
                <a:spcPts val="0"/>
              </a:spcAft>
              <a:buClr>
                <a:srgbClr val="888888"/>
              </a:buClr>
              <a:buSzPts val="2400"/>
              <a:buFont typeface="Helvetica Neue"/>
              <a:buNone/>
              <a:defRPr/>
            </a:lvl6pPr>
            <a:lvl7pPr marL="0" lvl="6" indent="0" algn="r" rtl="0">
              <a:lnSpc>
                <a:spcPct val="100000"/>
              </a:lnSpc>
              <a:spcBef>
                <a:spcPts val="0"/>
              </a:spcBef>
              <a:spcAft>
                <a:spcPts val="0"/>
              </a:spcAft>
              <a:buClr>
                <a:srgbClr val="888888"/>
              </a:buClr>
              <a:buSzPts val="2400"/>
              <a:buFont typeface="Helvetica Neue"/>
              <a:buNone/>
              <a:defRPr/>
            </a:lvl7pPr>
            <a:lvl8pPr marL="0" lvl="7" indent="0" algn="r" rtl="0">
              <a:lnSpc>
                <a:spcPct val="100000"/>
              </a:lnSpc>
              <a:spcBef>
                <a:spcPts val="0"/>
              </a:spcBef>
              <a:spcAft>
                <a:spcPts val="0"/>
              </a:spcAft>
              <a:buClr>
                <a:srgbClr val="888888"/>
              </a:buClr>
              <a:buSzPts val="2400"/>
              <a:buFont typeface="Helvetica Neue"/>
              <a:buNone/>
              <a:defRPr/>
            </a:lvl8pPr>
            <a:lvl9pPr marL="0" lvl="8" indent="0" algn="r" rtl="0">
              <a:lnSpc>
                <a:spcPct val="100000"/>
              </a:lnSpc>
              <a:spcBef>
                <a:spcPts val="0"/>
              </a:spcBef>
              <a:spcAft>
                <a:spcPts val="0"/>
              </a:spcAft>
              <a:buClr>
                <a:srgbClr val="888888"/>
              </a:buClr>
              <a:buSzPts val="2400"/>
              <a:buFont typeface="Helvetica Neue"/>
              <a:buNone/>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gdf12d6baca_0_184"/>
          <p:cNvSpPr/>
          <p:nvPr/>
        </p:nvSpPr>
        <p:spPr>
          <a:xfrm>
            <a:off x="0" y="-4208"/>
            <a:ext cx="24409800" cy="1347000"/>
          </a:xfrm>
          <a:prstGeom prst="rect">
            <a:avLst/>
          </a:prstGeom>
          <a:solidFill>
            <a:srgbClr val="C8C9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Helvetica Neue"/>
              <a:buNone/>
            </a:pPr>
            <a:endParaRPr sz="6000" b="1" i="0" u="none" strike="noStrike" cap="none">
              <a:solidFill>
                <a:schemeClr val="lt1"/>
              </a:solidFill>
              <a:latin typeface="Helvetica Neue"/>
              <a:ea typeface="Helvetica Neue"/>
              <a:cs typeface="Helvetica Neue"/>
              <a:sym typeface="Helvetica Neue"/>
            </a:endParaRPr>
          </a:p>
        </p:txBody>
      </p:sp>
      <p:sp>
        <p:nvSpPr>
          <p:cNvPr id="56" name="Google Shape;56;gdf12d6baca_0_184"/>
          <p:cNvSpPr/>
          <p:nvPr/>
        </p:nvSpPr>
        <p:spPr>
          <a:xfrm>
            <a:off x="465074" y="408562"/>
            <a:ext cx="23988408" cy="1381328"/>
          </a:xfrm>
          <a:custGeom>
            <a:avLst/>
            <a:gdLst/>
            <a:ahLst/>
            <a:cxnLst/>
            <a:rect l="l" t="t" r="r" b="b"/>
            <a:pathLst>
              <a:path w="11994204" h="690664" extrusionOk="0">
                <a:moveTo>
                  <a:pt x="38910" y="642025"/>
                </a:moveTo>
                <a:lnTo>
                  <a:pt x="525293" y="0"/>
                </a:lnTo>
                <a:lnTo>
                  <a:pt x="11984476" y="0"/>
                </a:lnTo>
                <a:lnTo>
                  <a:pt x="11994204" y="194553"/>
                </a:lnTo>
                <a:lnTo>
                  <a:pt x="11994204" y="690664"/>
                </a:lnTo>
                <a:lnTo>
                  <a:pt x="0" y="690664"/>
                </a:lnTo>
                <a:lnTo>
                  <a:pt x="38910" y="642025"/>
                </a:lnTo>
                <a:close/>
              </a:path>
            </a:pathLst>
          </a:custGeom>
          <a:solidFill>
            <a:srgbClr val="EF48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Helvetica Neue"/>
              <a:buNone/>
            </a:pPr>
            <a:endParaRPr sz="6000" b="1" i="0" u="none" strike="noStrike" cap="none">
              <a:solidFill>
                <a:schemeClr val="lt1"/>
              </a:solidFill>
              <a:latin typeface="Helvetica Neue"/>
              <a:ea typeface="Helvetica Neue"/>
              <a:cs typeface="Helvetica Neue"/>
              <a:sym typeface="Helvetica Neue"/>
            </a:endParaRPr>
          </a:p>
        </p:txBody>
      </p:sp>
      <p:sp>
        <p:nvSpPr>
          <p:cNvPr id="57" name="Google Shape;57;gdf12d6baca_0_184"/>
          <p:cNvSpPr txBox="1">
            <a:spLocks noGrp="1"/>
          </p:cNvSpPr>
          <p:nvPr>
            <p:ph type="title"/>
          </p:nvPr>
        </p:nvSpPr>
        <p:spPr>
          <a:xfrm>
            <a:off x="1502228" y="-178383"/>
            <a:ext cx="21031200" cy="265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7200"/>
              <a:buFont typeface="Calibri"/>
              <a:buNone/>
              <a:defRPr sz="7200" b="1">
                <a:solidFill>
                  <a:schemeClr val="lt1"/>
                </a:solidFill>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a:endParaRPr/>
          </a:p>
        </p:txBody>
      </p:sp>
      <p:sp>
        <p:nvSpPr>
          <p:cNvPr id="58" name="Google Shape;58;gdf12d6baca_0_184"/>
          <p:cNvSpPr/>
          <p:nvPr/>
        </p:nvSpPr>
        <p:spPr>
          <a:xfrm>
            <a:off x="0" y="12581243"/>
            <a:ext cx="24384000" cy="11349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Helvetica Neue"/>
              <a:buNone/>
            </a:pPr>
            <a:endParaRPr sz="6000" b="1" i="0" u="none" strike="noStrike" cap="none">
              <a:solidFill>
                <a:schemeClr val="lt1"/>
              </a:solidFill>
              <a:latin typeface="Helvetica Neue"/>
              <a:ea typeface="Helvetica Neue"/>
              <a:cs typeface="Helvetica Neue"/>
              <a:sym typeface="Helvetica Neue"/>
            </a:endParaRPr>
          </a:p>
        </p:txBody>
      </p:sp>
      <p:pic>
        <p:nvPicPr>
          <p:cNvPr id="59" name="Google Shape;59;gdf12d6baca_0_184"/>
          <p:cNvPicPr preferRelativeResize="0"/>
          <p:nvPr/>
        </p:nvPicPr>
        <p:blipFill rotWithShape="1">
          <a:blip r:embed="rId2">
            <a:alphaModFix/>
          </a:blip>
          <a:srcRect/>
          <a:stretch/>
        </p:blipFill>
        <p:spPr>
          <a:xfrm>
            <a:off x="21941273" y="11322995"/>
            <a:ext cx="1992010" cy="1992010"/>
          </a:xfrm>
          <a:prstGeom prst="rect">
            <a:avLst/>
          </a:prstGeom>
          <a:noFill/>
          <a:ln>
            <a:noFill/>
          </a:ln>
        </p:spPr>
      </p:pic>
      <p:sp>
        <p:nvSpPr>
          <p:cNvPr id="60" name="Google Shape;60;gdf12d6baca_0_184"/>
          <p:cNvSpPr txBox="1"/>
          <p:nvPr/>
        </p:nvSpPr>
        <p:spPr>
          <a:xfrm>
            <a:off x="1750972" y="12879742"/>
            <a:ext cx="47277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F483E"/>
              </a:buClr>
              <a:buSzPts val="2000"/>
              <a:buFont typeface="Helvetica Neue"/>
              <a:buNone/>
            </a:pPr>
            <a:r>
              <a:rPr lang="en-US" sz="2000" b="1" i="0" u="none" strike="noStrike" cap="none" dirty="0">
                <a:solidFill>
                  <a:srgbClr val="EF483E"/>
                </a:solidFill>
                <a:latin typeface="Helvetica Neue"/>
                <a:ea typeface="Helvetica Neue"/>
                <a:cs typeface="Helvetica Neue"/>
                <a:sym typeface="Helvetica Neue"/>
              </a:rPr>
              <a:t>©2022  ROC  ASSOCIATES</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61"/>
        <p:cNvGrpSpPr/>
        <p:nvPr/>
      </p:nvGrpSpPr>
      <p:grpSpPr>
        <a:xfrm>
          <a:off x="0" y="0"/>
          <a:ext cx="0" cy="0"/>
          <a:chOff x="0" y="0"/>
          <a:chExt cx="0" cy="0"/>
        </a:xfrm>
      </p:grpSpPr>
      <p:sp>
        <p:nvSpPr>
          <p:cNvPr id="62" name="Google Shape;62;gdf12d6baca_0_195"/>
          <p:cNvSpPr txBox="1">
            <a:spLocks noGrp="1"/>
          </p:cNvSpPr>
          <p:nvPr>
            <p:ph type="dt" idx="10"/>
          </p:nvPr>
        </p:nvSpPr>
        <p:spPr>
          <a:xfrm>
            <a:off x="1676400" y="12712701"/>
            <a:ext cx="5486400" cy="730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888888"/>
              </a:buClr>
              <a:buSzPts val="1800"/>
              <a:buChar char="●"/>
              <a:defRPr/>
            </a:lvl1pPr>
            <a:lvl2pPr lvl="1" algn="ctr" rtl="0">
              <a:lnSpc>
                <a:spcPct val="100000"/>
              </a:lnSpc>
              <a:spcBef>
                <a:spcPts val="0"/>
              </a:spcBef>
              <a:spcAft>
                <a:spcPts val="0"/>
              </a:spcAft>
              <a:buClr>
                <a:srgbClr val="000000"/>
              </a:buClr>
              <a:buSzPts val="1800"/>
              <a:buChar char="○"/>
              <a:defRPr/>
            </a:lvl2pPr>
            <a:lvl3pPr lvl="2" algn="ctr" rtl="0">
              <a:lnSpc>
                <a:spcPct val="100000"/>
              </a:lnSpc>
              <a:spcBef>
                <a:spcPts val="0"/>
              </a:spcBef>
              <a:spcAft>
                <a:spcPts val="0"/>
              </a:spcAft>
              <a:buClr>
                <a:srgbClr val="000000"/>
              </a:buClr>
              <a:buSzPts val="1800"/>
              <a:buChar char="■"/>
              <a:defRPr/>
            </a:lvl3pPr>
            <a:lvl4pPr lvl="3" algn="ctr" rtl="0">
              <a:lnSpc>
                <a:spcPct val="100000"/>
              </a:lnSpc>
              <a:spcBef>
                <a:spcPts val="0"/>
              </a:spcBef>
              <a:spcAft>
                <a:spcPts val="0"/>
              </a:spcAft>
              <a:buClr>
                <a:srgbClr val="000000"/>
              </a:buClr>
              <a:buSzPts val="1800"/>
              <a:buChar char="●"/>
              <a:defRPr/>
            </a:lvl4pPr>
            <a:lvl5pPr lvl="4" algn="ctr" rtl="0">
              <a:lnSpc>
                <a:spcPct val="100000"/>
              </a:lnSpc>
              <a:spcBef>
                <a:spcPts val="0"/>
              </a:spcBef>
              <a:spcAft>
                <a:spcPts val="0"/>
              </a:spcAft>
              <a:buClr>
                <a:srgbClr val="000000"/>
              </a:buClr>
              <a:buSzPts val="1800"/>
              <a:buChar char="○"/>
              <a:defRPr/>
            </a:lvl5pPr>
            <a:lvl6pPr lvl="5" algn="ctr" rtl="0">
              <a:lnSpc>
                <a:spcPct val="100000"/>
              </a:lnSpc>
              <a:spcBef>
                <a:spcPts val="0"/>
              </a:spcBef>
              <a:spcAft>
                <a:spcPts val="0"/>
              </a:spcAft>
              <a:buClr>
                <a:srgbClr val="000000"/>
              </a:buClr>
              <a:buSzPts val="1800"/>
              <a:buChar char="■"/>
              <a:defRPr/>
            </a:lvl6pPr>
            <a:lvl7pPr lvl="6" algn="ctr" rtl="0">
              <a:lnSpc>
                <a:spcPct val="100000"/>
              </a:lnSpc>
              <a:spcBef>
                <a:spcPts val="0"/>
              </a:spcBef>
              <a:spcAft>
                <a:spcPts val="0"/>
              </a:spcAft>
              <a:buClr>
                <a:srgbClr val="000000"/>
              </a:buClr>
              <a:buSzPts val="1800"/>
              <a:buChar char="●"/>
              <a:defRPr/>
            </a:lvl7pPr>
            <a:lvl8pPr lvl="7" algn="ctr" rtl="0">
              <a:lnSpc>
                <a:spcPct val="100000"/>
              </a:lnSpc>
              <a:spcBef>
                <a:spcPts val="0"/>
              </a:spcBef>
              <a:spcAft>
                <a:spcPts val="0"/>
              </a:spcAft>
              <a:buClr>
                <a:srgbClr val="000000"/>
              </a:buClr>
              <a:buSzPts val="1800"/>
              <a:buChar char="○"/>
              <a:defRPr/>
            </a:lvl8pPr>
            <a:lvl9pPr lvl="8" algn="ctr" rtl="0">
              <a:lnSpc>
                <a:spcPct val="100000"/>
              </a:lnSpc>
              <a:spcBef>
                <a:spcPts val="0"/>
              </a:spcBef>
              <a:spcAft>
                <a:spcPts val="0"/>
              </a:spcAft>
              <a:buClr>
                <a:srgbClr val="000000"/>
              </a:buClr>
              <a:buSzPts val="1800"/>
              <a:buChar char="■"/>
              <a:defRPr/>
            </a:lvl9pPr>
          </a:lstStyle>
          <a:p>
            <a:endParaRPr/>
          </a:p>
        </p:txBody>
      </p:sp>
      <p:sp>
        <p:nvSpPr>
          <p:cNvPr id="63" name="Google Shape;63;gdf12d6baca_0_195"/>
          <p:cNvSpPr txBox="1">
            <a:spLocks noGrp="1"/>
          </p:cNvSpPr>
          <p:nvPr>
            <p:ph type="ftr" idx="11"/>
          </p:nvPr>
        </p:nvSpPr>
        <p:spPr>
          <a:xfrm>
            <a:off x="8077200" y="12712701"/>
            <a:ext cx="8229600" cy="7302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800"/>
              <a:buChar char="●"/>
              <a:defRPr/>
            </a:lvl1pPr>
            <a:lvl2pPr lvl="1" algn="ctr" rtl="0">
              <a:lnSpc>
                <a:spcPct val="100000"/>
              </a:lnSpc>
              <a:spcBef>
                <a:spcPts val="0"/>
              </a:spcBef>
              <a:spcAft>
                <a:spcPts val="0"/>
              </a:spcAft>
              <a:buClr>
                <a:srgbClr val="000000"/>
              </a:buClr>
              <a:buSzPts val="1800"/>
              <a:buChar char="○"/>
              <a:defRPr/>
            </a:lvl2pPr>
            <a:lvl3pPr lvl="2" algn="ctr" rtl="0">
              <a:lnSpc>
                <a:spcPct val="100000"/>
              </a:lnSpc>
              <a:spcBef>
                <a:spcPts val="0"/>
              </a:spcBef>
              <a:spcAft>
                <a:spcPts val="0"/>
              </a:spcAft>
              <a:buClr>
                <a:srgbClr val="000000"/>
              </a:buClr>
              <a:buSzPts val="1800"/>
              <a:buChar char="■"/>
              <a:defRPr/>
            </a:lvl3pPr>
            <a:lvl4pPr lvl="3" algn="ctr" rtl="0">
              <a:lnSpc>
                <a:spcPct val="100000"/>
              </a:lnSpc>
              <a:spcBef>
                <a:spcPts val="0"/>
              </a:spcBef>
              <a:spcAft>
                <a:spcPts val="0"/>
              </a:spcAft>
              <a:buClr>
                <a:srgbClr val="000000"/>
              </a:buClr>
              <a:buSzPts val="1800"/>
              <a:buChar char="●"/>
              <a:defRPr/>
            </a:lvl4pPr>
            <a:lvl5pPr lvl="4" algn="ctr" rtl="0">
              <a:lnSpc>
                <a:spcPct val="100000"/>
              </a:lnSpc>
              <a:spcBef>
                <a:spcPts val="0"/>
              </a:spcBef>
              <a:spcAft>
                <a:spcPts val="0"/>
              </a:spcAft>
              <a:buClr>
                <a:srgbClr val="000000"/>
              </a:buClr>
              <a:buSzPts val="1800"/>
              <a:buChar char="○"/>
              <a:defRPr/>
            </a:lvl5pPr>
            <a:lvl6pPr lvl="5" algn="ctr" rtl="0">
              <a:lnSpc>
                <a:spcPct val="100000"/>
              </a:lnSpc>
              <a:spcBef>
                <a:spcPts val="0"/>
              </a:spcBef>
              <a:spcAft>
                <a:spcPts val="0"/>
              </a:spcAft>
              <a:buClr>
                <a:srgbClr val="000000"/>
              </a:buClr>
              <a:buSzPts val="1800"/>
              <a:buChar char="■"/>
              <a:defRPr/>
            </a:lvl6pPr>
            <a:lvl7pPr lvl="6" algn="ctr" rtl="0">
              <a:lnSpc>
                <a:spcPct val="100000"/>
              </a:lnSpc>
              <a:spcBef>
                <a:spcPts val="0"/>
              </a:spcBef>
              <a:spcAft>
                <a:spcPts val="0"/>
              </a:spcAft>
              <a:buClr>
                <a:srgbClr val="000000"/>
              </a:buClr>
              <a:buSzPts val="1800"/>
              <a:buChar char="●"/>
              <a:defRPr/>
            </a:lvl7pPr>
            <a:lvl8pPr lvl="7" algn="ctr" rtl="0">
              <a:lnSpc>
                <a:spcPct val="100000"/>
              </a:lnSpc>
              <a:spcBef>
                <a:spcPts val="0"/>
              </a:spcBef>
              <a:spcAft>
                <a:spcPts val="0"/>
              </a:spcAft>
              <a:buClr>
                <a:srgbClr val="000000"/>
              </a:buClr>
              <a:buSzPts val="1800"/>
              <a:buChar char="○"/>
              <a:defRPr/>
            </a:lvl8pPr>
            <a:lvl9pPr lvl="8" algn="ctr" rtl="0">
              <a:lnSpc>
                <a:spcPct val="100000"/>
              </a:lnSpc>
              <a:spcBef>
                <a:spcPts val="0"/>
              </a:spcBef>
              <a:spcAft>
                <a:spcPts val="0"/>
              </a:spcAft>
              <a:buClr>
                <a:srgbClr val="000000"/>
              </a:buClr>
              <a:buSzPts val="1800"/>
              <a:buChar char="■"/>
              <a:defRPr/>
            </a:lvl9pPr>
          </a:lstStyle>
          <a:p>
            <a:endParaRPr/>
          </a:p>
        </p:txBody>
      </p:sp>
      <p:sp>
        <p:nvSpPr>
          <p:cNvPr id="64" name="Google Shape;64;gdf12d6baca_0_195"/>
          <p:cNvSpPr txBox="1">
            <a:spLocks noGrp="1"/>
          </p:cNvSpPr>
          <p:nvPr>
            <p:ph type="sldNum" idx="12"/>
          </p:nvPr>
        </p:nvSpPr>
        <p:spPr>
          <a:xfrm>
            <a:off x="17221200" y="12712701"/>
            <a:ext cx="5486400" cy="730200"/>
          </a:xfrm>
          <a:prstGeom prst="rect">
            <a:avLst/>
          </a:prstGeom>
          <a:noFill/>
          <a:ln>
            <a:noFill/>
          </a:ln>
        </p:spPr>
        <p:txBody>
          <a:bodyPr spcFirstLastPara="1" wrap="square" lIns="91425" tIns="45700" rIns="91425" bIns="45700" anchor="ctr" anchorCtr="0">
            <a:normAutofit/>
          </a:bodyPr>
          <a:lstStyle>
            <a:lvl1pPr marL="0" lvl="0" indent="0" algn="r" rtl="0">
              <a:lnSpc>
                <a:spcPct val="100000"/>
              </a:lnSpc>
              <a:spcBef>
                <a:spcPts val="0"/>
              </a:spcBef>
              <a:spcAft>
                <a:spcPts val="0"/>
              </a:spcAft>
              <a:buClr>
                <a:srgbClr val="888888"/>
              </a:buClr>
              <a:buSzPts val="2400"/>
              <a:buFont typeface="Helvetica Neue"/>
              <a:buNone/>
              <a:defRPr/>
            </a:lvl1pPr>
            <a:lvl2pPr marL="0" lvl="1" indent="0" algn="r" rtl="0">
              <a:lnSpc>
                <a:spcPct val="100000"/>
              </a:lnSpc>
              <a:spcBef>
                <a:spcPts val="0"/>
              </a:spcBef>
              <a:spcAft>
                <a:spcPts val="0"/>
              </a:spcAft>
              <a:buClr>
                <a:srgbClr val="888888"/>
              </a:buClr>
              <a:buSzPts val="2400"/>
              <a:buFont typeface="Helvetica Neue"/>
              <a:buNone/>
              <a:defRPr/>
            </a:lvl2pPr>
            <a:lvl3pPr marL="0" lvl="2" indent="0" algn="r" rtl="0">
              <a:lnSpc>
                <a:spcPct val="100000"/>
              </a:lnSpc>
              <a:spcBef>
                <a:spcPts val="0"/>
              </a:spcBef>
              <a:spcAft>
                <a:spcPts val="0"/>
              </a:spcAft>
              <a:buClr>
                <a:srgbClr val="888888"/>
              </a:buClr>
              <a:buSzPts val="2400"/>
              <a:buFont typeface="Helvetica Neue"/>
              <a:buNone/>
              <a:defRPr/>
            </a:lvl3pPr>
            <a:lvl4pPr marL="0" lvl="3" indent="0" algn="r" rtl="0">
              <a:lnSpc>
                <a:spcPct val="100000"/>
              </a:lnSpc>
              <a:spcBef>
                <a:spcPts val="0"/>
              </a:spcBef>
              <a:spcAft>
                <a:spcPts val="0"/>
              </a:spcAft>
              <a:buClr>
                <a:srgbClr val="888888"/>
              </a:buClr>
              <a:buSzPts val="2400"/>
              <a:buFont typeface="Helvetica Neue"/>
              <a:buNone/>
              <a:defRPr/>
            </a:lvl4pPr>
            <a:lvl5pPr marL="0" lvl="4" indent="0" algn="r" rtl="0">
              <a:lnSpc>
                <a:spcPct val="100000"/>
              </a:lnSpc>
              <a:spcBef>
                <a:spcPts val="0"/>
              </a:spcBef>
              <a:spcAft>
                <a:spcPts val="0"/>
              </a:spcAft>
              <a:buClr>
                <a:srgbClr val="888888"/>
              </a:buClr>
              <a:buSzPts val="2400"/>
              <a:buFont typeface="Helvetica Neue"/>
              <a:buNone/>
              <a:defRPr/>
            </a:lvl5pPr>
            <a:lvl6pPr marL="0" lvl="5" indent="0" algn="r" rtl="0">
              <a:lnSpc>
                <a:spcPct val="100000"/>
              </a:lnSpc>
              <a:spcBef>
                <a:spcPts val="0"/>
              </a:spcBef>
              <a:spcAft>
                <a:spcPts val="0"/>
              </a:spcAft>
              <a:buClr>
                <a:srgbClr val="888888"/>
              </a:buClr>
              <a:buSzPts val="2400"/>
              <a:buFont typeface="Helvetica Neue"/>
              <a:buNone/>
              <a:defRPr/>
            </a:lvl6pPr>
            <a:lvl7pPr marL="0" lvl="6" indent="0" algn="r" rtl="0">
              <a:lnSpc>
                <a:spcPct val="100000"/>
              </a:lnSpc>
              <a:spcBef>
                <a:spcPts val="0"/>
              </a:spcBef>
              <a:spcAft>
                <a:spcPts val="0"/>
              </a:spcAft>
              <a:buClr>
                <a:srgbClr val="888888"/>
              </a:buClr>
              <a:buSzPts val="2400"/>
              <a:buFont typeface="Helvetica Neue"/>
              <a:buNone/>
              <a:defRPr/>
            </a:lvl7pPr>
            <a:lvl8pPr marL="0" lvl="7" indent="0" algn="r" rtl="0">
              <a:lnSpc>
                <a:spcPct val="100000"/>
              </a:lnSpc>
              <a:spcBef>
                <a:spcPts val="0"/>
              </a:spcBef>
              <a:spcAft>
                <a:spcPts val="0"/>
              </a:spcAft>
              <a:buClr>
                <a:srgbClr val="888888"/>
              </a:buClr>
              <a:buSzPts val="2400"/>
              <a:buFont typeface="Helvetica Neue"/>
              <a:buNone/>
              <a:defRPr/>
            </a:lvl8pPr>
            <a:lvl9pPr marL="0" lvl="8" indent="0" algn="r" rtl="0">
              <a:lnSpc>
                <a:spcPct val="100000"/>
              </a:lnSpc>
              <a:spcBef>
                <a:spcPts val="0"/>
              </a:spcBef>
              <a:spcAft>
                <a:spcPts val="0"/>
              </a:spcAft>
              <a:buClr>
                <a:srgbClr val="888888"/>
              </a:buClr>
              <a:buSzPts val="2400"/>
              <a:buFont typeface="Helvetica Neue"/>
              <a:buNone/>
              <a:defRPr/>
            </a:lvl9pPr>
          </a:lstStyle>
          <a:p>
            <a:pPr marL="0" lvl="0" indent="0" algn="r" rtl="0">
              <a:spcBef>
                <a:spcPts val="0"/>
              </a:spcBef>
              <a:spcAft>
                <a:spcPts val="0"/>
              </a:spcAft>
              <a:buNone/>
            </a:pPr>
            <a:fld id="{00000000-1234-1234-1234-123412341234}" type="slidenum">
              <a:rPr lang="en-US"/>
              <a:t>‹#›</a:t>
            </a:fld>
            <a:endParaRPr/>
          </a:p>
        </p:txBody>
      </p:sp>
      <p:sp>
        <p:nvSpPr>
          <p:cNvPr id="65" name="Google Shape;65;gdf12d6baca_0_195"/>
          <p:cNvSpPr/>
          <p:nvPr/>
        </p:nvSpPr>
        <p:spPr>
          <a:xfrm>
            <a:off x="0" y="-4208"/>
            <a:ext cx="24409800" cy="1347000"/>
          </a:xfrm>
          <a:prstGeom prst="rect">
            <a:avLst/>
          </a:prstGeom>
          <a:solidFill>
            <a:srgbClr val="C8C9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Helvetica Neue"/>
              <a:buNone/>
            </a:pPr>
            <a:endParaRPr sz="6000" b="1" i="0" u="none" strike="noStrike" cap="none">
              <a:solidFill>
                <a:schemeClr val="lt1"/>
              </a:solidFill>
              <a:latin typeface="Helvetica Neue"/>
              <a:ea typeface="Helvetica Neue"/>
              <a:cs typeface="Helvetica Neue"/>
              <a:sym typeface="Helvetica Neue"/>
            </a:endParaRPr>
          </a:p>
        </p:txBody>
      </p:sp>
      <p:sp>
        <p:nvSpPr>
          <p:cNvPr id="66" name="Google Shape;66;gdf12d6baca_0_195"/>
          <p:cNvSpPr/>
          <p:nvPr/>
        </p:nvSpPr>
        <p:spPr>
          <a:xfrm>
            <a:off x="465074" y="408562"/>
            <a:ext cx="23988408" cy="1381328"/>
          </a:xfrm>
          <a:custGeom>
            <a:avLst/>
            <a:gdLst/>
            <a:ahLst/>
            <a:cxnLst/>
            <a:rect l="l" t="t" r="r" b="b"/>
            <a:pathLst>
              <a:path w="11994204" h="690664" extrusionOk="0">
                <a:moveTo>
                  <a:pt x="38910" y="642025"/>
                </a:moveTo>
                <a:lnTo>
                  <a:pt x="525293" y="0"/>
                </a:lnTo>
                <a:lnTo>
                  <a:pt x="11984476" y="0"/>
                </a:lnTo>
                <a:lnTo>
                  <a:pt x="11994204" y="194553"/>
                </a:lnTo>
                <a:lnTo>
                  <a:pt x="11994204" y="690664"/>
                </a:lnTo>
                <a:lnTo>
                  <a:pt x="0" y="690664"/>
                </a:lnTo>
                <a:lnTo>
                  <a:pt x="38910" y="642025"/>
                </a:lnTo>
                <a:close/>
              </a:path>
            </a:pathLst>
          </a:custGeom>
          <a:solidFill>
            <a:srgbClr val="EF48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Helvetica Neue"/>
              <a:buNone/>
            </a:pPr>
            <a:endParaRPr sz="6000" b="1" i="0" u="none" strike="noStrike" cap="none">
              <a:solidFill>
                <a:schemeClr val="lt1"/>
              </a:solidFill>
              <a:latin typeface="Helvetica Neue"/>
              <a:ea typeface="Helvetica Neue"/>
              <a:cs typeface="Helvetica Neue"/>
              <a:sym typeface="Helvetica Neue"/>
            </a:endParaRPr>
          </a:p>
        </p:txBody>
      </p:sp>
      <p:sp>
        <p:nvSpPr>
          <p:cNvPr id="67" name="Google Shape;67;gdf12d6baca_0_195"/>
          <p:cNvSpPr txBox="1">
            <a:spLocks noGrp="1"/>
          </p:cNvSpPr>
          <p:nvPr>
            <p:ph type="title"/>
          </p:nvPr>
        </p:nvSpPr>
        <p:spPr>
          <a:xfrm>
            <a:off x="1502228" y="-178383"/>
            <a:ext cx="21031200" cy="265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7200"/>
              <a:buFont typeface="Calibri"/>
              <a:buNone/>
              <a:defRPr sz="7200" b="1">
                <a:solidFill>
                  <a:schemeClr val="lt1"/>
                </a:solidFill>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a:endParaRPr/>
          </a:p>
        </p:txBody>
      </p:sp>
      <p:sp>
        <p:nvSpPr>
          <p:cNvPr id="68" name="Google Shape;68;gdf12d6baca_0_195"/>
          <p:cNvSpPr/>
          <p:nvPr/>
        </p:nvSpPr>
        <p:spPr>
          <a:xfrm>
            <a:off x="0" y="12581243"/>
            <a:ext cx="24384000" cy="11349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Helvetica Neue"/>
              <a:buNone/>
            </a:pPr>
            <a:endParaRPr sz="6000" b="1" i="0" u="none" strike="noStrike" cap="none">
              <a:solidFill>
                <a:schemeClr val="lt1"/>
              </a:solidFill>
              <a:latin typeface="Helvetica Neue"/>
              <a:ea typeface="Helvetica Neue"/>
              <a:cs typeface="Helvetica Neue"/>
              <a:sym typeface="Helvetica Neue"/>
            </a:endParaRPr>
          </a:p>
        </p:txBody>
      </p:sp>
      <p:pic>
        <p:nvPicPr>
          <p:cNvPr id="69" name="Google Shape;69;gdf12d6baca_0_195"/>
          <p:cNvPicPr preferRelativeResize="0"/>
          <p:nvPr/>
        </p:nvPicPr>
        <p:blipFill rotWithShape="1">
          <a:blip r:embed="rId2">
            <a:alphaModFix/>
          </a:blip>
          <a:srcRect/>
          <a:stretch/>
        </p:blipFill>
        <p:spPr>
          <a:xfrm>
            <a:off x="21941273" y="11322995"/>
            <a:ext cx="1992010" cy="1992010"/>
          </a:xfrm>
          <a:prstGeom prst="rect">
            <a:avLst/>
          </a:prstGeom>
          <a:noFill/>
          <a:ln>
            <a:noFill/>
          </a:ln>
        </p:spPr>
      </p:pic>
      <p:sp>
        <p:nvSpPr>
          <p:cNvPr id="70" name="Google Shape;70;gdf12d6baca_0_195"/>
          <p:cNvSpPr txBox="1"/>
          <p:nvPr/>
        </p:nvSpPr>
        <p:spPr>
          <a:xfrm>
            <a:off x="1750972" y="12879742"/>
            <a:ext cx="47277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F483E"/>
              </a:buClr>
              <a:buSzPts val="2000"/>
              <a:buFont typeface="Helvetica Neue"/>
              <a:buNone/>
            </a:pPr>
            <a:r>
              <a:rPr lang="en-US" sz="2000" b="1" i="0" u="none" strike="noStrike" cap="none" dirty="0">
                <a:solidFill>
                  <a:srgbClr val="EF483E"/>
                </a:solidFill>
                <a:latin typeface="Helvetica Neue"/>
                <a:ea typeface="Helvetica Neue"/>
                <a:cs typeface="Helvetica Neue"/>
                <a:sym typeface="Helvetica Neue"/>
              </a:rPr>
              <a:t>©2022  ROC  ASSOCIATES</a:t>
            </a:r>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line - subhead - body text">
  <p:cSld name="Headline - subhead - body text">
    <p:spTree>
      <p:nvGrpSpPr>
        <p:cNvPr id="1" name="Shape 71"/>
        <p:cNvGrpSpPr/>
        <p:nvPr/>
      </p:nvGrpSpPr>
      <p:grpSpPr>
        <a:xfrm>
          <a:off x="0" y="0"/>
          <a:ext cx="0" cy="0"/>
          <a:chOff x="0" y="0"/>
          <a:chExt cx="0" cy="0"/>
        </a:xfrm>
      </p:grpSpPr>
      <p:sp>
        <p:nvSpPr>
          <p:cNvPr id="72" name="Google Shape;72;gdf12d6baca_0_205"/>
          <p:cNvSpPr txBox="1">
            <a:spLocks noGrp="1"/>
          </p:cNvSpPr>
          <p:nvPr>
            <p:ph type="title"/>
          </p:nvPr>
        </p:nvSpPr>
        <p:spPr>
          <a:xfrm>
            <a:off x="1676400" y="402168"/>
            <a:ext cx="21913500" cy="2650500"/>
          </a:xfrm>
          <a:prstGeom prst="rect">
            <a:avLst/>
          </a:prstGeom>
          <a:noFill/>
          <a:ln>
            <a:noFill/>
          </a:ln>
        </p:spPr>
        <p:txBody>
          <a:bodyPr spcFirstLastPara="1" wrap="square" lIns="0" tIns="121875" rIns="243800" bIns="121875" anchor="ctr" anchorCtr="0">
            <a:normAutofit/>
          </a:bodyPr>
          <a:lstStyle>
            <a:lvl1pPr lvl="0" algn="l" rtl="0">
              <a:lnSpc>
                <a:spcPct val="100000"/>
              </a:lnSpc>
              <a:spcBef>
                <a:spcPts val="0"/>
              </a:spcBef>
              <a:spcAft>
                <a:spcPts val="0"/>
              </a:spcAft>
              <a:buClr>
                <a:srgbClr val="1B1E1F"/>
              </a:buClr>
              <a:buSzPts val="6400"/>
              <a:buFont typeface="Raleway Thin"/>
              <a:buNone/>
              <a:defRPr>
                <a:solidFill>
                  <a:srgbClr val="1B1E1F"/>
                </a:solidFill>
              </a:defRPr>
            </a:lvl1pPr>
            <a:lvl2pPr lvl="1" algn="ctr" rtl="0">
              <a:lnSpc>
                <a:spcPct val="100000"/>
              </a:lnSpc>
              <a:spcBef>
                <a:spcPts val="0"/>
              </a:spcBef>
              <a:spcAft>
                <a:spcPts val="0"/>
              </a:spcAft>
              <a:buClr>
                <a:srgbClr val="000000"/>
              </a:buClr>
              <a:buSzPts val="4800"/>
              <a:buNone/>
              <a:defRPr/>
            </a:lvl2pPr>
            <a:lvl3pPr lvl="2" algn="ctr" rtl="0">
              <a:lnSpc>
                <a:spcPct val="100000"/>
              </a:lnSpc>
              <a:spcBef>
                <a:spcPts val="0"/>
              </a:spcBef>
              <a:spcAft>
                <a:spcPts val="0"/>
              </a:spcAft>
              <a:buClr>
                <a:srgbClr val="000000"/>
              </a:buClr>
              <a:buSzPts val="4800"/>
              <a:buNone/>
              <a:defRPr/>
            </a:lvl3pPr>
            <a:lvl4pPr lvl="3" algn="ctr" rtl="0">
              <a:lnSpc>
                <a:spcPct val="100000"/>
              </a:lnSpc>
              <a:spcBef>
                <a:spcPts val="0"/>
              </a:spcBef>
              <a:spcAft>
                <a:spcPts val="0"/>
              </a:spcAft>
              <a:buClr>
                <a:srgbClr val="000000"/>
              </a:buClr>
              <a:buSzPts val="4800"/>
              <a:buNone/>
              <a:defRPr/>
            </a:lvl4pPr>
            <a:lvl5pPr lvl="4" algn="ctr" rtl="0">
              <a:lnSpc>
                <a:spcPct val="100000"/>
              </a:lnSpc>
              <a:spcBef>
                <a:spcPts val="0"/>
              </a:spcBef>
              <a:spcAft>
                <a:spcPts val="0"/>
              </a:spcAft>
              <a:buClr>
                <a:srgbClr val="000000"/>
              </a:buClr>
              <a:buSzPts val="4800"/>
              <a:buNone/>
              <a:defRPr/>
            </a:lvl5pPr>
            <a:lvl6pPr lvl="5" algn="ctr" rtl="0">
              <a:lnSpc>
                <a:spcPct val="100000"/>
              </a:lnSpc>
              <a:spcBef>
                <a:spcPts val="0"/>
              </a:spcBef>
              <a:spcAft>
                <a:spcPts val="0"/>
              </a:spcAft>
              <a:buClr>
                <a:srgbClr val="000000"/>
              </a:buClr>
              <a:buSzPts val="4800"/>
              <a:buNone/>
              <a:defRPr/>
            </a:lvl6pPr>
            <a:lvl7pPr lvl="6" algn="ctr" rtl="0">
              <a:lnSpc>
                <a:spcPct val="100000"/>
              </a:lnSpc>
              <a:spcBef>
                <a:spcPts val="0"/>
              </a:spcBef>
              <a:spcAft>
                <a:spcPts val="0"/>
              </a:spcAft>
              <a:buClr>
                <a:srgbClr val="000000"/>
              </a:buClr>
              <a:buSzPts val="4800"/>
              <a:buNone/>
              <a:defRPr/>
            </a:lvl7pPr>
            <a:lvl8pPr lvl="7" algn="ctr" rtl="0">
              <a:lnSpc>
                <a:spcPct val="100000"/>
              </a:lnSpc>
              <a:spcBef>
                <a:spcPts val="0"/>
              </a:spcBef>
              <a:spcAft>
                <a:spcPts val="0"/>
              </a:spcAft>
              <a:buClr>
                <a:srgbClr val="000000"/>
              </a:buClr>
              <a:buSzPts val="4800"/>
              <a:buNone/>
              <a:defRPr/>
            </a:lvl8pPr>
            <a:lvl9pPr lvl="8" algn="ctr" rtl="0">
              <a:lnSpc>
                <a:spcPct val="100000"/>
              </a:lnSpc>
              <a:spcBef>
                <a:spcPts val="0"/>
              </a:spcBef>
              <a:spcAft>
                <a:spcPts val="0"/>
              </a:spcAft>
              <a:buClr>
                <a:srgbClr val="000000"/>
              </a:buClr>
              <a:buSzPts val="4800"/>
              <a:buNone/>
              <a:defRPr/>
            </a:lvl9pPr>
          </a:lstStyle>
          <a:p>
            <a:endParaRPr/>
          </a:p>
        </p:txBody>
      </p:sp>
      <p:sp>
        <p:nvSpPr>
          <p:cNvPr id="73" name="Google Shape;73;gdf12d6baca_0_205"/>
          <p:cNvSpPr txBox="1">
            <a:spLocks noGrp="1"/>
          </p:cNvSpPr>
          <p:nvPr>
            <p:ph type="body" idx="1"/>
          </p:nvPr>
        </p:nvSpPr>
        <p:spPr>
          <a:xfrm>
            <a:off x="1676397" y="2184400"/>
            <a:ext cx="22025700" cy="1143300"/>
          </a:xfrm>
          <a:prstGeom prst="rect">
            <a:avLst/>
          </a:prstGeom>
          <a:noFill/>
          <a:ln>
            <a:noFill/>
          </a:ln>
        </p:spPr>
        <p:txBody>
          <a:bodyPr spcFirstLastPara="1" wrap="square" lIns="0" tIns="0" rIns="243800" bIns="121875" anchor="t" anchorCtr="0">
            <a:noAutofit/>
          </a:bodyPr>
          <a:lstStyle>
            <a:lvl1pPr marL="457200" lvl="0" indent="-228600" algn="l" rtl="0">
              <a:lnSpc>
                <a:spcPct val="100000"/>
              </a:lnSpc>
              <a:spcBef>
                <a:spcPts val="1600"/>
              </a:spcBef>
              <a:spcAft>
                <a:spcPts val="0"/>
              </a:spcAft>
              <a:buSzPts val="5300"/>
              <a:buFont typeface="Raleway Thin"/>
              <a:buNone/>
              <a:defRPr sz="5300" b="0" i="0">
                <a:solidFill>
                  <a:srgbClr val="1B1E1F"/>
                </a:solidFill>
                <a:latin typeface="Raleway Thin"/>
                <a:ea typeface="Raleway Thin"/>
                <a:cs typeface="Raleway Thin"/>
                <a:sym typeface="Raleway Thin"/>
              </a:defRPr>
            </a:lvl1pPr>
            <a:lvl2pPr marL="914400" lvl="1" indent="-228600" algn="l" rtl="0">
              <a:lnSpc>
                <a:spcPct val="100000"/>
              </a:lnSpc>
              <a:spcBef>
                <a:spcPts val="1600"/>
              </a:spcBef>
              <a:spcAft>
                <a:spcPts val="0"/>
              </a:spcAft>
              <a:buClr>
                <a:srgbClr val="1B1E1F"/>
              </a:buClr>
              <a:buSzPts val="3200"/>
              <a:buFont typeface="Open Sans"/>
              <a:buNone/>
              <a:defRPr/>
            </a:lvl2pPr>
            <a:lvl3pPr marL="1371600" lvl="2" indent="-228600" algn="l" rtl="0">
              <a:lnSpc>
                <a:spcPct val="100000"/>
              </a:lnSpc>
              <a:spcBef>
                <a:spcPts val="1600"/>
              </a:spcBef>
              <a:spcAft>
                <a:spcPts val="0"/>
              </a:spcAft>
              <a:buClr>
                <a:srgbClr val="1B1E1F"/>
              </a:buClr>
              <a:buSzPts val="2800"/>
              <a:buFont typeface="Open Sans"/>
              <a:buNone/>
              <a:defRPr/>
            </a:lvl3pPr>
            <a:lvl4pPr marL="1828800" lvl="3" indent="-228600" algn="l" rtl="0">
              <a:lnSpc>
                <a:spcPct val="100000"/>
              </a:lnSpc>
              <a:spcBef>
                <a:spcPts val="1600"/>
              </a:spcBef>
              <a:spcAft>
                <a:spcPts val="0"/>
              </a:spcAft>
              <a:buClr>
                <a:srgbClr val="1B1E1F"/>
              </a:buClr>
              <a:buSzPts val="2800"/>
              <a:buFont typeface="Open Sans"/>
              <a:buNone/>
              <a:defRPr/>
            </a:lvl4pPr>
            <a:lvl5pPr marL="2286000" lvl="4" indent="-228600" algn="l" rtl="0">
              <a:lnSpc>
                <a:spcPct val="100000"/>
              </a:lnSpc>
              <a:spcBef>
                <a:spcPts val="1600"/>
              </a:spcBef>
              <a:spcAft>
                <a:spcPts val="0"/>
              </a:spcAft>
              <a:buClr>
                <a:srgbClr val="1B1E1F"/>
              </a:buClr>
              <a:buSzPts val="2800"/>
              <a:buFont typeface="Open Sans"/>
              <a:buNone/>
              <a:defRPr/>
            </a:lvl5pPr>
            <a:lvl6pPr marL="2743200" lvl="5" indent="-457200" algn="l" rtl="0">
              <a:lnSpc>
                <a:spcPct val="100000"/>
              </a:lnSpc>
              <a:spcBef>
                <a:spcPts val="5900"/>
              </a:spcBef>
              <a:spcAft>
                <a:spcPts val="0"/>
              </a:spcAft>
              <a:buClr>
                <a:srgbClr val="000000"/>
              </a:buClr>
              <a:buSzPts val="3600"/>
              <a:buChar char="•"/>
              <a:defRPr/>
            </a:lvl6pPr>
            <a:lvl7pPr marL="3200400" lvl="6" indent="-457200" algn="l" rtl="0">
              <a:lnSpc>
                <a:spcPct val="100000"/>
              </a:lnSpc>
              <a:spcBef>
                <a:spcPts val="5900"/>
              </a:spcBef>
              <a:spcAft>
                <a:spcPts val="0"/>
              </a:spcAft>
              <a:buClr>
                <a:srgbClr val="000000"/>
              </a:buClr>
              <a:buSzPts val="3600"/>
              <a:buChar char="•"/>
              <a:defRPr/>
            </a:lvl7pPr>
            <a:lvl8pPr marL="3657600" lvl="7" indent="-457200" algn="l" rtl="0">
              <a:lnSpc>
                <a:spcPct val="100000"/>
              </a:lnSpc>
              <a:spcBef>
                <a:spcPts val="5900"/>
              </a:spcBef>
              <a:spcAft>
                <a:spcPts val="0"/>
              </a:spcAft>
              <a:buClr>
                <a:srgbClr val="000000"/>
              </a:buClr>
              <a:buSzPts val="3600"/>
              <a:buChar char="•"/>
              <a:defRPr/>
            </a:lvl8pPr>
            <a:lvl9pPr marL="4114800" lvl="8" indent="-457200" algn="l" rtl="0">
              <a:lnSpc>
                <a:spcPct val="100000"/>
              </a:lnSpc>
              <a:spcBef>
                <a:spcPts val="5900"/>
              </a:spcBef>
              <a:spcAft>
                <a:spcPts val="0"/>
              </a:spcAft>
              <a:buClr>
                <a:srgbClr val="000000"/>
              </a:buClr>
              <a:buSzPts val="3600"/>
              <a:buChar char="•"/>
              <a:defRPr/>
            </a:lvl9pPr>
          </a:lstStyle>
          <a:p>
            <a:endParaRPr/>
          </a:p>
        </p:txBody>
      </p:sp>
      <p:sp>
        <p:nvSpPr>
          <p:cNvPr id="74" name="Google Shape;74;gdf12d6baca_0_205"/>
          <p:cNvSpPr txBox="1">
            <a:spLocks noGrp="1"/>
          </p:cNvSpPr>
          <p:nvPr>
            <p:ph type="body" idx="2"/>
          </p:nvPr>
        </p:nvSpPr>
        <p:spPr>
          <a:xfrm>
            <a:off x="1676400" y="4238171"/>
            <a:ext cx="22026300" cy="8478300"/>
          </a:xfrm>
          <a:prstGeom prst="rect">
            <a:avLst/>
          </a:prstGeom>
          <a:noFill/>
          <a:ln>
            <a:noFill/>
          </a:ln>
        </p:spPr>
        <p:txBody>
          <a:bodyPr spcFirstLastPara="1" wrap="square" lIns="0" tIns="0" rIns="243800" bIns="121875" anchor="t" anchorCtr="0">
            <a:normAutofit/>
          </a:bodyPr>
          <a:lstStyle>
            <a:lvl1pPr marL="457200" lvl="0" indent="-533400" algn="l" rtl="0">
              <a:lnSpc>
                <a:spcPct val="100000"/>
              </a:lnSpc>
              <a:spcBef>
                <a:spcPts val="1600"/>
              </a:spcBef>
              <a:spcAft>
                <a:spcPts val="0"/>
              </a:spcAft>
              <a:buSzPts val="4800"/>
              <a:buChar char="▪"/>
              <a:defRPr>
                <a:solidFill>
                  <a:srgbClr val="1B1E1F"/>
                </a:solidFill>
              </a:defRPr>
            </a:lvl1pPr>
            <a:lvl2pPr marL="914400" lvl="1" indent="-431800" algn="l" rtl="0">
              <a:lnSpc>
                <a:spcPct val="100000"/>
              </a:lnSpc>
              <a:spcBef>
                <a:spcPts val="1600"/>
              </a:spcBef>
              <a:spcAft>
                <a:spcPts val="0"/>
              </a:spcAft>
              <a:buClr>
                <a:srgbClr val="1B1E1F"/>
              </a:buClr>
              <a:buSzPts val="3200"/>
              <a:buChar char="‾"/>
              <a:defRPr>
                <a:solidFill>
                  <a:srgbClr val="1B1E1F"/>
                </a:solidFill>
              </a:defRPr>
            </a:lvl2pPr>
            <a:lvl3pPr marL="1371600" lvl="2" indent="-406400" algn="l" rtl="0">
              <a:lnSpc>
                <a:spcPct val="100000"/>
              </a:lnSpc>
              <a:spcBef>
                <a:spcPts val="1600"/>
              </a:spcBef>
              <a:spcAft>
                <a:spcPts val="0"/>
              </a:spcAft>
              <a:buClr>
                <a:srgbClr val="1B1E1F"/>
              </a:buClr>
              <a:buSzPts val="2800"/>
              <a:buChar char="•"/>
              <a:defRPr>
                <a:solidFill>
                  <a:srgbClr val="1B1E1F"/>
                </a:solidFill>
              </a:defRPr>
            </a:lvl3pPr>
            <a:lvl4pPr marL="1828800" lvl="3" indent="-406400" algn="l" rtl="0">
              <a:lnSpc>
                <a:spcPct val="100000"/>
              </a:lnSpc>
              <a:spcBef>
                <a:spcPts val="1600"/>
              </a:spcBef>
              <a:spcAft>
                <a:spcPts val="0"/>
              </a:spcAft>
              <a:buClr>
                <a:srgbClr val="1B1E1F"/>
              </a:buClr>
              <a:buSzPts val="2800"/>
              <a:buChar char="▪"/>
              <a:defRPr>
                <a:solidFill>
                  <a:srgbClr val="1B1E1F"/>
                </a:solidFill>
              </a:defRPr>
            </a:lvl4pPr>
            <a:lvl5pPr marL="2286000" lvl="4" indent="-406400" algn="l" rtl="0">
              <a:lnSpc>
                <a:spcPct val="100000"/>
              </a:lnSpc>
              <a:spcBef>
                <a:spcPts val="1600"/>
              </a:spcBef>
              <a:spcAft>
                <a:spcPts val="0"/>
              </a:spcAft>
              <a:buClr>
                <a:srgbClr val="1B1E1F"/>
              </a:buClr>
              <a:buSzPts val="2800"/>
              <a:buChar char="‾"/>
              <a:defRPr>
                <a:solidFill>
                  <a:srgbClr val="1B1E1F"/>
                </a:solidFill>
              </a:defRPr>
            </a:lvl5pPr>
            <a:lvl6pPr marL="2743200" lvl="5" indent="-457200" algn="l" rtl="0">
              <a:lnSpc>
                <a:spcPct val="100000"/>
              </a:lnSpc>
              <a:spcBef>
                <a:spcPts val="5900"/>
              </a:spcBef>
              <a:spcAft>
                <a:spcPts val="0"/>
              </a:spcAft>
              <a:buClr>
                <a:srgbClr val="000000"/>
              </a:buClr>
              <a:buSzPts val="3600"/>
              <a:buChar char="•"/>
              <a:defRPr/>
            </a:lvl6pPr>
            <a:lvl7pPr marL="3200400" lvl="6" indent="-457200" algn="l" rtl="0">
              <a:lnSpc>
                <a:spcPct val="100000"/>
              </a:lnSpc>
              <a:spcBef>
                <a:spcPts val="5900"/>
              </a:spcBef>
              <a:spcAft>
                <a:spcPts val="0"/>
              </a:spcAft>
              <a:buClr>
                <a:srgbClr val="000000"/>
              </a:buClr>
              <a:buSzPts val="3600"/>
              <a:buChar char="•"/>
              <a:defRPr/>
            </a:lvl7pPr>
            <a:lvl8pPr marL="3657600" lvl="7" indent="-457200" algn="l" rtl="0">
              <a:lnSpc>
                <a:spcPct val="100000"/>
              </a:lnSpc>
              <a:spcBef>
                <a:spcPts val="5900"/>
              </a:spcBef>
              <a:spcAft>
                <a:spcPts val="0"/>
              </a:spcAft>
              <a:buClr>
                <a:srgbClr val="000000"/>
              </a:buClr>
              <a:buSzPts val="3600"/>
              <a:buChar char="•"/>
              <a:defRPr/>
            </a:lvl8pPr>
            <a:lvl9pPr marL="4114800" lvl="8" indent="-457200" algn="l" rtl="0">
              <a:lnSpc>
                <a:spcPct val="100000"/>
              </a:lnSpc>
              <a:spcBef>
                <a:spcPts val="5900"/>
              </a:spcBef>
              <a:spcAft>
                <a:spcPts val="0"/>
              </a:spcAft>
              <a:buClr>
                <a:srgbClr val="000000"/>
              </a:buClr>
              <a:buSzPts val="3600"/>
              <a:buChar char="•"/>
              <a:defRPr/>
            </a:lvl9pPr>
          </a:lstStyle>
          <a:p>
            <a:endParaRPr/>
          </a:p>
        </p:txBody>
      </p:sp>
      <p:sp>
        <p:nvSpPr>
          <p:cNvPr id="75" name="Google Shape;75;gdf12d6baca_0_205"/>
          <p:cNvSpPr txBox="1">
            <a:spLocks noGrp="1"/>
          </p:cNvSpPr>
          <p:nvPr>
            <p:ph type="sldNum" idx="12"/>
          </p:nvPr>
        </p:nvSpPr>
        <p:spPr>
          <a:xfrm>
            <a:off x="23432917" y="13153870"/>
            <a:ext cx="474300" cy="720000"/>
          </a:xfrm>
          <a:prstGeom prst="rect">
            <a:avLst/>
          </a:prstGeom>
          <a:noFill/>
          <a:ln>
            <a:noFill/>
          </a:ln>
        </p:spPr>
        <p:txBody>
          <a:bodyPr spcFirstLastPara="1" wrap="square" lIns="0" tIns="135475" rIns="0" bIns="135475" anchor="t" anchorCtr="0">
            <a:spAutoFit/>
          </a:bodyPr>
          <a:lstStyle>
            <a:lvl1pPr marL="0" marR="0" lvl="0" indent="0" algn="r" rtl="0">
              <a:lnSpc>
                <a:spcPct val="100000"/>
              </a:lnSpc>
              <a:spcBef>
                <a:spcPts val="0"/>
              </a:spcBef>
              <a:spcAft>
                <a:spcPts val="0"/>
              </a:spcAft>
              <a:buClr>
                <a:srgbClr val="000000"/>
              </a:buClr>
              <a:buSzPts val="2900"/>
              <a:buFont typeface="Arial"/>
              <a:buNone/>
              <a:defRPr sz="2900" b="0" i="0" u="none" strike="noStrike" cap="none">
                <a:solidFill>
                  <a:srgbClr val="A5A5A5"/>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2900"/>
              <a:buFont typeface="Arial"/>
              <a:buNone/>
              <a:defRPr sz="2900" b="0" i="0" u="none" strike="noStrike" cap="none">
                <a:solidFill>
                  <a:srgbClr val="A5A5A5"/>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2900"/>
              <a:buFont typeface="Arial"/>
              <a:buNone/>
              <a:defRPr sz="2900" b="0" i="0" u="none" strike="noStrike" cap="none">
                <a:solidFill>
                  <a:srgbClr val="A5A5A5"/>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2900"/>
              <a:buFont typeface="Arial"/>
              <a:buNone/>
              <a:defRPr sz="2900" b="0" i="0" u="none" strike="noStrike" cap="none">
                <a:solidFill>
                  <a:srgbClr val="A5A5A5"/>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2900"/>
              <a:buFont typeface="Arial"/>
              <a:buNone/>
              <a:defRPr sz="2900" b="0" i="0" u="none" strike="noStrike" cap="none">
                <a:solidFill>
                  <a:srgbClr val="A5A5A5"/>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2900"/>
              <a:buFont typeface="Arial"/>
              <a:buNone/>
              <a:defRPr sz="2900" b="0" i="0" u="none" strike="noStrike" cap="none">
                <a:solidFill>
                  <a:srgbClr val="A5A5A5"/>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2900"/>
              <a:buFont typeface="Arial"/>
              <a:buNone/>
              <a:defRPr sz="2900" b="0" i="0" u="none" strike="noStrike" cap="none">
                <a:solidFill>
                  <a:srgbClr val="A5A5A5"/>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2900"/>
              <a:buFont typeface="Arial"/>
              <a:buNone/>
              <a:defRPr sz="2900" b="0" i="0" u="none" strike="noStrike" cap="none">
                <a:solidFill>
                  <a:srgbClr val="A5A5A5"/>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2900"/>
              <a:buFont typeface="Arial"/>
              <a:buNone/>
              <a:defRPr sz="2900" b="0" i="0" u="none" strike="noStrike" cap="none">
                <a:solidFill>
                  <a:srgbClr val="A5A5A5"/>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 Dark">
  <p:cSld name="TITLE_AND_BODY_1">
    <p:bg>
      <p:bgPr>
        <a:solidFill>
          <a:srgbClr val="424241"/>
        </a:solidFill>
        <a:effectLst/>
      </p:bgPr>
    </p:bg>
    <p:spTree>
      <p:nvGrpSpPr>
        <p:cNvPr id="1" name="Shape 76"/>
        <p:cNvGrpSpPr/>
        <p:nvPr/>
      </p:nvGrpSpPr>
      <p:grpSpPr>
        <a:xfrm>
          <a:off x="0" y="0"/>
          <a:ext cx="0" cy="0"/>
          <a:chOff x="0" y="0"/>
          <a:chExt cx="0" cy="0"/>
        </a:xfrm>
      </p:grpSpPr>
      <p:sp>
        <p:nvSpPr>
          <p:cNvPr id="77" name="Google Shape;77;gdf12d6baca_0_210"/>
          <p:cNvSpPr txBox="1">
            <a:spLocks noGrp="1"/>
          </p:cNvSpPr>
          <p:nvPr>
            <p:ph type="body" idx="1"/>
          </p:nvPr>
        </p:nvSpPr>
        <p:spPr>
          <a:xfrm>
            <a:off x="707974" y="586484"/>
            <a:ext cx="2828400" cy="863700"/>
          </a:xfrm>
          <a:prstGeom prst="rect">
            <a:avLst/>
          </a:prstGeom>
          <a:noFill/>
          <a:ln>
            <a:noFill/>
          </a:ln>
        </p:spPr>
        <p:txBody>
          <a:bodyPr spcFirstLastPara="1" wrap="square" lIns="91425" tIns="45700" rIns="91425" bIns="45700" anchor="t" anchorCtr="0">
            <a:spAutoFit/>
          </a:bodyPr>
          <a:lstStyle>
            <a:lvl1pPr marL="457200" lvl="0" indent="-228600" algn="l" rtl="0">
              <a:lnSpc>
                <a:spcPct val="90000"/>
              </a:lnSpc>
              <a:spcBef>
                <a:spcPts val="0"/>
              </a:spcBef>
              <a:spcAft>
                <a:spcPts val="0"/>
              </a:spcAft>
              <a:buClr>
                <a:srgbClr val="A0B8BF"/>
              </a:buClr>
              <a:buSzPts val="5000"/>
              <a:buNone/>
              <a:defRPr sz="5000">
                <a:solidFill>
                  <a:srgbClr val="A0B8BF"/>
                </a:solidFill>
                <a:latin typeface="Lato"/>
                <a:ea typeface="Lato"/>
                <a:cs typeface="Lato"/>
                <a:sym typeface="Lato"/>
              </a:defRPr>
            </a:lvl1pPr>
            <a:lvl2pPr marL="914400" lvl="1" indent="-342900" algn="l" rtl="0">
              <a:lnSpc>
                <a:spcPct val="90000"/>
              </a:lnSpc>
              <a:spcBef>
                <a:spcPts val="3200"/>
              </a:spcBef>
              <a:spcAft>
                <a:spcPts val="0"/>
              </a:spcAft>
              <a:buClr>
                <a:schemeClr val="dk1"/>
              </a:buClr>
              <a:buSzPts val="1800"/>
              <a:buChar char="○"/>
              <a:defRPr/>
            </a:lvl2pPr>
            <a:lvl3pPr marL="1371600" lvl="2" indent="-342900" algn="l" rtl="0">
              <a:lnSpc>
                <a:spcPct val="90000"/>
              </a:lnSpc>
              <a:spcBef>
                <a:spcPts val="3200"/>
              </a:spcBef>
              <a:spcAft>
                <a:spcPts val="0"/>
              </a:spcAft>
              <a:buClr>
                <a:schemeClr val="dk1"/>
              </a:buClr>
              <a:buSzPts val="1800"/>
              <a:buChar char="■"/>
              <a:defRPr/>
            </a:lvl3pPr>
            <a:lvl4pPr marL="1828800" lvl="3" indent="-342900" algn="l" rtl="0">
              <a:lnSpc>
                <a:spcPct val="90000"/>
              </a:lnSpc>
              <a:spcBef>
                <a:spcPts val="3200"/>
              </a:spcBef>
              <a:spcAft>
                <a:spcPts val="0"/>
              </a:spcAft>
              <a:buClr>
                <a:schemeClr val="dk1"/>
              </a:buClr>
              <a:buSzPts val="1800"/>
              <a:buChar char="●"/>
              <a:defRPr/>
            </a:lvl4pPr>
            <a:lvl5pPr marL="2286000" lvl="4" indent="-342900" algn="l" rtl="0">
              <a:lnSpc>
                <a:spcPct val="90000"/>
              </a:lnSpc>
              <a:spcBef>
                <a:spcPts val="3200"/>
              </a:spcBef>
              <a:spcAft>
                <a:spcPts val="0"/>
              </a:spcAft>
              <a:buClr>
                <a:schemeClr val="dk1"/>
              </a:buClr>
              <a:buSzPts val="1800"/>
              <a:buChar char="○"/>
              <a:defRPr/>
            </a:lvl5pPr>
            <a:lvl6pPr marL="2743200" lvl="5" indent="-342900" algn="l" rtl="0">
              <a:lnSpc>
                <a:spcPct val="90000"/>
              </a:lnSpc>
              <a:spcBef>
                <a:spcPts val="3200"/>
              </a:spcBef>
              <a:spcAft>
                <a:spcPts val="0"/>
              </a:spcAft>
              <a:buClr>
                <a:schemeClr val="dk1"/>
              </a:buClr>
              <a:buSzPts val="1800"/>
              <a:buChar char="■"/>
              <a:defRPr/>
            </a:lvl6pPr>
            <a:lvl7pPr marL="3200400" lvl="6" indent="-342900" algn="l" rtl="0">
              <a:lnSpc>
                <a:spcPct val="90000"/>
              </a:lnSpc>
              <a:spcBef>
                <a:spcPts val="3200"/>
              </a:spcBef>
              <a:spcAft>
                <a:spcPts val="0"/>
              </a:spcAft>
              <a:buClr>
                <a:schemeClr val="dk1"/>
              </a:buClr>
              <a:buSzPts val="1800"/>
              <a:buChar char="●"/>
              <a:defRPr/>
            </a:lvl7pPr>
            <a:lvl8pPr marL="3657600" lvl="7" indent="-342900" algn="l" rtl="0">
              <a:lnSpc>
                <a:spcPct val="90000"/>
              </a:lnSpc>
              <a:spcBef>
                <a:spcPts val="3200"/>
              </a:spcBef>
              <a:spcAft>
                <a:spcPts val="0"/>
              </a:spcAft>
              <a:buClr>
                <a:schemeClr val="dk1"/>
              </a:buClr>
              <a:buSzPts val="1800"/>
              <a:buChar char="○"/>
              <a:defRPr/>
            </a:lvl8pPr>
            <a:lvl9pPr marL="4114800" lvl="8" indent="-342900" algn="l" rtl="0">
              <a:lnSpc>
                <a:spcPct val="90000"/>
              </a:lnSpc>
              <a:spcBef>
                <a:spcPts val="3200"/>
              </a:spcBef>
              <a:spcAft>
                <a:spcPts val="3200"/>
              </a:spcAft>
              <a:buClr>
                <a:schemeClr val="dk1"/>
              </a:buClr>
              <a:buSzPts val="1800"/>
              <a:buChar char="■"/>
              <a:defRPr/>
            </a:lvl9pPr>
          </a:lstStyle>
          <a:p>
            <a:endParaRPr/>
          </a:p>
        </p:txBody>
      </p:sp>
      <p:sp>
        <p:nvSpPr>
          <p:cNvPr id="78" name="Google Shape;78;gdf12d6baca_0_210"/>
          <p:cNvSpPr txBox="1">
            <a:spLocks noGrp="1"/>
          </p:cNvSpPr>
          <p:nvPr>
            <p:ph type="sldNum" idx="12"/>
          </p:nvPr>
        </p:nvSpPr>
        <p:spPr>
          <a:xfrm>
            <a:off x="23464277" y="12738811"/>
            <a:ext cx="468000" cy="469800"/>
          </a:xfrm>
          <a:prstGeom prst="rect">
            <a:avLst/>
          </a:prstGeom>
          <a:noFill/>
          <a:ln>
            <a:noFill/>
          </a:ln>
        </p:spPr>
        <p:txBody>
          <a:bodyPr spcFirstLastPara="1" wrap="square" lIns="91425" tIns="45700" rIns="91425" bIns="45700" anchor="ctr" anchorCtr="0">
            <a:normAutofit lnSpcReduction="10000"/>
          </a:bodyPr>
          <a:lstStyle>
            <a:lvl1pPr marL="0" lvl="0" indent="0" algn="r" rtl="0">
              <a:lnSpc>
                <a:spcPct val="100000"/>
              </a:lnSpc>
              <a:spcBef>
                <a:spcPts val="0"/>
              </a:spcBef>
              <a:spcAft>
                <a:spcPts val="0"/>
              </a:spcAft>
              <a:buClr>
                <a:srgbClr val="A0B8BF"/>
              </a:buClr>
              <a:buSzPts val="2400"/>
              <a:buFont typeface="Lato Light"/>
              <a:buNone/>
              <a:defRPr>
                <a:solidFill>
                  <a:srgbClr val="A0B8BF"/>
                </a:solidFill>
                <a:latin typeface="Lato Light"/>
                <a:ea typeface="Lato Light"/>
                <a:cs typeface="Lato Light"/>
                <a:sym typeface="Lato Light"/>
              </a:defRPr>
            </a:lvl1pPr>
            <a:lvl2pPr marL="0" lvl="1" indent="0" algn="r" rtl="0">
              <a:lnSpc>
                <a:spcPct val="100000"/>
              </a:lnSpc>
              <a:spcBef>
                <a:spcPts val="0"/>
              </a:spcBef>
              <a:spcAft>
                <a:spcPts val="0"/>
              </a:spcAft>
              <a:buClr>
                <a:srgbClr val="A0B8BF"/>
              </a:buClr>
              <a:buSzPts val="2400"/>
              <a:buFont typeface="Lato Light"/>
              <a:buNone/>
              <a:defRPr>
                <a:solidFill>
                  <a:srgbClr val="A0B8BF"/>
                </a:solidFill>
                <a:latin typeface="Lato Light"/>
                <a:ea typeface="Lato Light"/>
                <a:cs typeface="Lato Light"/>
                <a:sym typeface="Lato Light"/>
              </a:defRPr>
            </a:lvl2pPr>
            <a:lvl3pPr marL="0" lvl="2" indent="0" algn="r" rtl="0">
              <a:lnSpc>
                <a:spcPct val="100000"/>
              </a:lnSpc>
              <a:spcBef>
                <a:spcPts val="0"/>
              </a:spcBef>
              <a:spcAft>
                <a:spcPts val="0"/>
              </a:spcAft>
              <a:buClr>
                <a:srgbClr val="A0B8BF"/>
              </a:buClr>
              <a:buSzPts val="2400"/>
              <a:buFont typeface="Lato Light"/>
              <a:buNone/>
              <a:defRPr>
                <a:solidFill>
                  <a:srgbClr val="A0B8BF"/>
                </a:solidFill>
                <a:latin typeface="Lato Light"/>
                <a:ea typeface="Lato Light"/>
                <a:cs typeface="Lato Light"/>
                <a:sym typeface="Lato Light"/>
              </a:defRPr>
            </a:lvl3pPr>
            <a:lvl4pPr marL="0" lvl="3" indent="0" algn="r" rtl="0">
              <a:lnSpc>
                <a:spcPct val="100000"/>
              </a:lnSpc>
              <a:spcBef>
                <a:spcPts val="0"/>
              </a:spcBef>
              <a:spcAft>
                <a:spcPts val="0"/>
              </a:spcAft>
              <a:buClr>
                <a:srgbClr val="A0B8BF"/>
              </a:buClr>
              <a:buSzPts val="2400"/>
              <a:buFont typeface="Lato Light"/>
              <a:buNone/>
              <a:defRPr>
                <a:solidFill>
                  <a:srgbClr val="A0B8BF"/>
                </a:solidFill>
                <a:latin typeface="Lato Light"/>
                <a:ea typeface="Lato Light"/>
                <a:cs typeface="Lato Light"/>
                <a:sym typeface="Lato Light"/>
              </a:defRPr>
            </a:lvl4pPr>
            <a:lvl5pPr marL="0" lvl="4" indent="0" algn="r" rtl="0">
              <a:lnSpc>
                <a:spcPct val="100000"/>
              </a:lnSpc>
              <a:spcBef>
                <a:spcPts val="0"/>
              </a:spcBef>
              <a:spcAft>
                <a:spcPts val="0"/>
              </a:spcAft>
              <a:buClr>
                <a:srgbClr val="A0B8BF"/>
              </a:buClr>
              <a:buSzPts val="2400"/>
              <a:buFont typeface="Lato Light"/>
              <a:buNone/>
              <a:defRPr>
                <a:solidFill>
                  <a:srgbClr val="A0B8BF"/>
                </a:solidFill>
                <a:latin typeface="Lato Light"/>
                <a:ea typeface="Lato Light"/>
                <a:cs typeface="Lato Light"/>
                <a:sym typeface="Lato Light"/>
              </a:defRPr>
            </a:lvl5pPr>
            <a:lvl6pPr marL="0" lvl="5" indent="0" algn="r" rtl="0">
              <a:lnSpc>
                <a:spcPct val="100000"/>
              </a:lnSpc>
              <a:spcBef>
                <a:spcPts val="0"/>
              </a:spcBef>
              <a:spcAft>
                <a:spcPts val="0"/>
              </a:spcAft>
              <a:buClr>
                <a:srgbClr val="A0B8BF"/>
              </a:buClr>
              <a:buSzPts val="2400"/>
              <a:buFont typeface="Lato Light"/>
              <a:buNone/>
              <a:defRPr>
                <a:solidFill>
                  <a:srgbClr val="A0B8BF"/>
                </a:solidFill>
                <a:latin typeface="Lato Light"/>
                <a:ea typeface="Lato Light"/>
                <a:cs typeface="Lato Light"/>
                <a:sym typeface="Lato Light"/>
              </a:defRPr>
            </a:lvl6pPr>
            <a:lvl7pPr marL="0" lvl="6" indent="0" algn="r" rtl="0">
              <a:lnSpc>
                <a:spcPct val="100000"/>
              </a:lnSpc>
              <a:spcBef>
                <a:spcPts val="0"/>
              </a:spcBef>
              <a:spcAft>
                <a:spcPts val="0"/>
              </a:spcAft>
              <a:buClr>
                <a:srgbClr val="A0B8BF"/>
              </a:buClr>
              <a:buSzPts val="2400"/>
              <a:buFont typeface="Lato Light"/>
              <a:buNone/>
              <a:defRPr>
                <a:solidFill>
                  <a:srgbClr val="A0B8BF"/>
                </a:solidFill>
                <a:latin typeface="Lato Light"/>
                <a:ea typeface="Lato Light"/>
                <a:cs typeface="Lato Light"/>
                <a:sym typeface="Lato Light"/>
              </a:defRPr>
            </a:lvl7pPr>
            <a:lvl8pPr marL="0" lvl="7" indent="0" algn="r" rtl="0">
              <a:lnSpc>
                <a:spcPct val="100000"/>
              </a:lnSpc>
              <a:spcBef>
                <a:spcPts val="0"/>
              </a:spcBef>
              <a:spcAft>
                <a:spcPts val="0"/>
              </a:spcAft>
              <a:buClr>
                <a:srgbClr val="A0B8BF"/>
              </a:buClr>
              <a:buSzPts val="2400"/>
              <a:buFont typeface="Lato Light"/>
              <a:buNone/>
              <a:defRPr>
                <a:solidFill>
                  <a:srgbClr val="A0B8BF"/>
                </a:solidFill>
                <a:latin typeface="Lato Light"/>
                <a:ea typeface="Lato Light"/>
                <a:cs typeface="Lato Light"/>
                <a:sym typeface="Lato Light"/>
              </a:defRPr>
            </a:lvl8pPr>
            <a:lvl9pPr marL="0" lvl="8" indent="0" algn="r" rtl="0">
              <a:lnSpc>
                <a:spcPct val="100000"/>
              </a:lnSpc>
              <a:spcBef>
                <a:spcPts val="0"/>
              </a:spcBef>
              <a:spcAft>
                <a:spcPts val="0"/>
              </a:spcAft>
              <a:buClr>
                <a:srgbClr val="A0B8BF"/>
              </a:buClr>
              <a:buSzPts val="2400"/>
              <a:buFont typeface="Lato Light"/>
              <a:buNone/>
              <a:defRPr>
                <a:solidFill>
                  <a:srgbClr val="A0B8BF"/>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US"/>
              <a:t>‹#›</a:t>
            </a:fld>
            <a:endParaRPr sz="2400" b="1" i="0" u="none" strike="noStrike" cap="none"/>
          </a:p>
        </p:txBody>
      </p:sp>
      <p:sp>
        <p:nvSpPr>
          <p:cNvPr id="79" name="Google Shape;79;gdf12d6baca_0_210"/>
          <p:cNvSpPr txBox="1">
            <a:spLocks noGrp="1"/>
          </p:cNvSpPr>
          <p:nvPr>
            <p:ph type="body" idx="2"/>
          </p:nvPr>
        </p:nvSpPr>
        <p:spPr>
          <a:xfrm>
            <a:off x="707974" y="1722447"/>
            <a:ext cx="18365400" cy="863700"/>
          </a:xfrm>
          <a:prstGeom prst="rect">
            <a:avLst/>
          </a:prstGeom>
          <a:noFill/>
          <a:ln>
            <a:noFill/>
          </a:ln>
        </p:spPr>
        <p:txBody>
          <a:bodyPr spcFirstLastPara="1" wrap="square" lIns="91425" tIns="45700" rIns="91425" bIns="45700" anchor="t" anchorCtr="0">
            <a:spAutoFit/>
          </a:bodyPr>
          <a:lstStyle>
            <a:lvl1pPr marL="457200" lvl="0" indent="-228600" algn="l" rtl="0">
              <a:lnSpc>
                <a:spcPct val="90000"/>
              </a:lnSpc>
              <a:spcBef>
                <a:spcPts val="0"/>
              </a:spcBef>
              <a:spcAft>
                <a:spcPts val="0"/>
              </a:spcAft>
              <a:buClr>
                <a:srgbClr val="A0B8BF"/>
              </a:buClr>
              <a:buSzPts val="5000"/>
              <a:buNone/>
              <a:defRPr sz="5000">
                <a:solidFill>
                  <a:srgbClr val="A0B8BF"/>
                </a:solidFill>
                <a:latin typeface="Lato Light"/>
                <a:ea typeface="Lato Light"/>
                <a:cs typeface="Lato Light"/>
                <a:sym typeface="Lato Light"/>
              </a:defRPr>
            </a:lvl1pPr>
            <a:lvl2pPr marL="914400" lvl="1" indent="-342900" algn="l" rtl="0">
              <a:lnSpc>
                <a:spcPct val="90000"/>
              </a:lnSpc>
              <a:spcBef>
                <a:spcPts val="3200"/>
              </a:spcBef>
              <a:spcAft>
                <a:spcPts val="0"/>
              </a:spcAft>
              <a:buClr>
                <a:schemeClr val="dk1"/>
              </a:buClr>
              <a:buSzPts val="1800"/>
              <a:buChar char="○"/>
              <a:defRPr/>
            </a:lvl2pPr>
            <a:lvl3pPr marL="1371600" lvl="2" indent="-342900" algn="l" rtl="0">
              <a:lnSpc>
                <a:spcPct val="90000"/>
              </a:lnSpc>
              <a:spcBef>
                <a:spcPts val="3200"/>
              </a:spcBef>
              <a:spcAft>
                <a:spcPts val="0"/>
              </a:spcAft>
              <a:buClr>
                <a:schemeClr val="dk1"/>
              </a:buClr>
              <a:buSzPts val="1800"/>
              <a:buChar char="■"/>
              <a:defRPr/>
            </a:lvl3pPr>
            <a:lvl4pPr marL="1828800" lvl="3" indent="-342900" algn="l" rtl="0">
              <a:lnSpc>
                <a:spcPct val="90000"/>
              </a:lnSpc>
              <a:spcBef>
                <a:spcPts val="3200"/>
              </a:spcBef>
              <a:spcAft>
                <a:spcPts val="0"/>
              </a:spcAft>
              <a:buClr>
                <a:schemeClr val="dk1"/>
              </a:buClr>
              <a:buSzPts val="1800"/>
              <a:buChar char="●"/>
              <a:defRPr/>
            </a:lvl4pPr>
            <a:lvl5pPr marL="2286000" lvl="4" indent="-342900" algn="l" rtl="0">
              <a:lnSpc>
                <a:spcPct val="90000"/>
              </a:lnSpc>
              <a:spcBef>
                <a:spcPts val="3200"/>
              </a:spcBef>
              <a:spcAft>
                <a:spcPts val="0"/>
              </a:spcAft>
              <a:buClr>
                <a:schemeClr val="dk1"/>
              </a:buClr>
              <a:buSzPts val="1800"/>
              <a:buChar char="○"/>
              <a:defRPr/>
            </a:lvl5pPr>
            <a:lvl6pPr marL="2743200" lvl="5" indent="-342900" algn="l" rtl="0">
              <a:lnSpc>
                <a:spcPct val="90000"/>
              </a:lnSpc>
              <a:spcBef>
                <a:spcPts val="3200"/>
              </a:spcBef>
              <a:spcAft>
                <a:spcPts val="0"/>
              </a:spcAft>
              <a:buClr>
                <a:schemeClr val="dk1"/>
              </a:buClr>
              <a:buSzPts val="1800"/>
              <a:buChar char="■"/>
              <a:defRPr/>
            </a:lvl6pPr>
            <a:lvl7pPr marL="3200400" lvl="6" indent="-342900" algn="l" rtl="0">
              <a:lnSpc>
                <a:spcPct val="90000"/>
              </a:lnSpc>
              <a:spcBef>
                <a:spcPts val="3200"/>
              </a:spcBef>
              <a:spcAft>
                <a:spcPts val="0"/>
              </a:spcAft>
              <a:buClr>
                <a:schemeClr val="dk1"/>
              </a:buClr>
              <a:buSzPts val="1800"/>
              <a:buChar char="●"/>
              <a:defRPr/>
            </a:lvl7pPr>
            <a:lvl8pPr marL="3657600" lvl="7" indent="-342900" algn="l" rtl="0">
              <a:lnSpc>
                <a:spcPct val="90000"/>
              </a:lnSpc>
              <a:spcBef>
                <a:spcPts val="3200"/>
              </a:spcBef>
              <a:spcAft>
                <a:spcPts val="0"/>
              </a:spcAft>
              <a:buClr>
                <a:schemeClr val="dk1"/>
              </a:buClr>
              <a:buSzPts val="1800"/>
              <a:buChar char="○"/>
              <a:defRPr/>
            </a:lvl8pPr>
            <a:lvl9pPr marL="4114800" lvl="8" indent="-342900" algn="l" rtl="0">
              <a:lnSpc>
                <a:spcPct val="90000"/>
              </a:lnSpc>
              <a:spcBef>
                <a:spcPts val="3200"/>
              </a:spcBef>
              <a:spcAft>
                <a:spcPts val="320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80"/>
        <p:cNvGrpSpPr/>
        <p:nvPr/>
      </p:nvGrpSpPr>
      <p:grpSpPr>
        <a:xfrm>
          <a:off x="0" y="0"/>
          <a:ext cx="0" cy="0"/>
          <a:chOff x="0" y="0"/>
          <a:chExt cx="0" cy="0"/>
        </a:xfrm>
      </p:grpSpPr>
      <p:sp>
        <p:nvSpPr>
          <p:cNvPr id="81" name="Google Shape;81;gdf12d6baca_0_214"/>
          <p:cNvSpPr txBox="1">
            <a:spLocks noGrp="1"/>
          </p:cNvSpPr>
          <p:nvPr>
            <p:ph type="title"/>
          </p:nvPr>
        </p:nvSpPr>
        <p:spPr>
          <a:xfrm>
            <a:off x="1663700" y="3419477"/>
            <a:ext cx="21031200" cy="57054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12000"/>
              <a:buFont typeface="Calibri"/>
              <a:buNone/>
              <a:defRPr sz="12000"/>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a:endParaRPr/>
          </a:p>
        </p:txBody>
      </p:sp>
      <p:sp>
        <p:nvSpPr>
          <p:cNvPr id="82" name="Google Shape;82;gdf12d6baca_0_214"/>
          <p:cNvSpPr txBox="1">
            <a:spLocks noGrp="1"/>
          </p:cNvSpPr>
          <p:nvPr>
            <p:ph type="body" idx="1"/>
          </p:nvPr>
        </p:nvSpPr>
        <p:spPr>
          <a:xfrm>
            <a:off x="1663700" y="9178927"/>
            <a:ext cx="21031200" cy="30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2000"/>
              </a:spcBef>
              <a:spcAft>
                <a:spcPts val="0"/>
              </a:spcAft>
              <a:buClr>
                <a:srgbClr val="888888"/>
              </a:buClr>
              <a:buSzPts val="4800"/>
              <a:buNone/>
              <a:defRPr sz="4800">
                <a:solidFill>
                  <a:srgbClr val="888888"/>
                </a:solidFill>
              </a:defRPr>
            </a:lvl1pPr>
            <a:lvl2pPr marL="914400" lvl="1" indent="-228600" algn="l" rtl="0">
              <a:lnSpc>
                <a:spcPct val="90000"/>
              </a:lnSpc>
              <a:spcBef>
                <a:spcPts val="3200"/>
              </a:spcBef>
              <a:spcAft>
                <a:spcPts val="0"/>
              </a:spcAft>
              <a:buClr>
                <a:srgbClr val="888888"/>
              </a:buClr>
              <a:buSzPts val="4000"/>
              <a:buNone/>
              <a:defRPr sz="4000">
                <a:solidFill>
                  <a:srgbClr val="888888"/>
                </a:solidFill>
              </a:defRPr>
            </a:lvl2pPr>
            <a:lvl3pPr marL="1371600" lvl="2" indent="-228600" algn="l" rtl="0">
              <a:lnSpc>
                <a:spcPct val="90000"/>
              </a:lnSpc>
              <a:spcBef>
                <a:spcPts val="3200"/>
              </a:spcBef>
              <a:spcAft>
                <a:spcPts val="0"/>
              </a:spcAft>
              <a:buClr>
                <a:srgbClr val="888888"/>
              </a:buClr>
              <a:buSzPts val="3600"/>
              <a:buNone/>
              <a:defRPr sz="3600">
                <a:solidFill>
                  <a:srgbClr val="888888"/>
                </a:solidFill>
              </a:defRPr>
            </a:lvl3pPr>
            <a:lvl4pPr marL="1828800" lvl="3" indent="-228600" algn="l" rtl="0">
              <a:lnSpc>
                <a:spcPct val="90000"/>
              </a:lnSpc>
              <a:spcBef>
                <a:spcPts val="3200"/>
              </a:spcBef>
              <a:spcAft>
                <a:spcPts val="0"/>
              </a:spcAft>
              <a:buClr>
                <a:srgbClr val="888888"/>
              </a:buClr>
              <a:buSzPts val="3200"/>
              <a:buNone/>
              <a:defRPr sz="3200">
                <a:solidFill>
                  <a:srgbClr val="888888"/>
                </a:solidFill>
              </a:defRPr>
            </a:lvl4pPr>
            <a:lvl5pPr marL="2286000" lvl="4" indent="-228600" algn="l" rtl="0">
              <a:lnSpc>
                <a:spcPct val="90000"/>
              </a:lnSpc>
              <a:spcBef>
                <a:spcPts val="3200"/>
              </a:spcBef>
              <a:spcAft>
                <a:spcPts val="0"/>
              </a:spcAft>
              <a:buClr>
                <a:srgbClr val="888888"/>
              </a:buClr>
              <a:buSzPts val="3200"/>
              <a:buNone/>
              <a:defRPr sz="3200">
                <a:solidFill>
                  <a:srgbClr val="888888"/>
                </a:solidFill>
              </a:defRPr>
            </a:lvl5pPr>
            <a:lvl6pPr marL="2743200" lvl="5" indent="-228600" algn="l" rtl="0">
              <a:lnSpc>
                <a:spcPct val="90000"/>
              </a:lnSpc>
              <a:spcBef>
                <a:spcPts val="3200"/>
              </a:spcBef>
              <a:spcAft>
                <a:spcPts val="0"/>
              </a:spcAft>
              <a:buClr>
                <a:srgbClr val="888888"/>
              </a:buClr>
              <a:buSzPts val="3200"/>
              <a:buNone/>
              <a:defRPr sz="3200">
                <a:solidFill>
                  <a:srgbClr val="888888"/>
                </a:solidFill>
              </a:defRPr>
            </a:lvl6pPr>
            <a:lvl7pPr marL="3200400" lvl="6" indent="-228600" algn="l" rtl="0">
              <a:lnSpc>
                <a:spcPct val="90000"/>
              </a:lnSpc>
              <a:spcBef>
                <a:spcPts val="3200"/>
              </a:spcBef>
              <a:spcAft>
                <a:spcPts val="0"/>
              </a:spcAft>
              <a:buClr>
                <a:srgbClr val="888888"/>
              </a:buClr>
              <a:buSzPts val="3200"/>
              <a:buNone/>
              <a:defRPr sz="3200">
                <a:solidFill>
                  <a:srgbClr val="888888"/>
                </a:solidFill>
              </a:defRPr>
            </a:lvl7pPr>
            <a:lvl8pPr marL="3657600" lvl="7" indent="-228600" algn="l" rtl="0">
              <a:lnSpc>
                <a:spcPct val="90000"/>
              </a:lnSpc>
              <a:spcBef>
                <a:spcPts val="3200"/>
              </a:spcBef>
              <a:spcAft>
                <a:spcPts val="0"/>
              </a:spcAft>
              <a:buClr>
                <a:srgbClr val="888888"/>
              </a:buClr>
              <a:buSzPts val="3200"/>
              <a:buNone/>
              <a:defRPr sz="3200">
                <a:solidFill>
                  <a:srgbClr val="888888"/>
                </a:solidFill>
              </a:defRPr>
            </a:lvl8pPr>
            <a:lvl9pPr marL="4114800" lvl="8" indent="-228600" algn="l" rtl="0">
              <a:lnSpc>
                <a:spcPct val="90000"/>
              </a:lnSpc>
              <a:spcBef>
                <a:spcPts val="3200"/>
              </a:spcBef>
              <a:spcAft>
                <a:spcPts val="3200"/>
              </a:spcAft>
              <a:buClr>
                <a:srgbClr val="888888"/>
              </a:buClr>
              <a:buSzPts val="3200"/>
              <a:buNone/>
              <a:defRPr sz="3200">
                <a:solidFill>
                  <a:srgbClr val="888888"/>
                </a:solidFill>
              </a:defRPr>
            </a:lvl9pPr>
          </a:lstStyle>
          <a:p>
            <a:endParaRPr/>
          </a:p>
        </p:txBody>
      </p:sp>
      <p:sp>
        <p:nvSpPr>
          <p:cNvPr id="83" name="Google Shape;83;gdf12d6baca_0_214"/>
          <p:cNvSpPr txBox="1">
            <a:spLocks noGrp="1"/>
          </p:cNvSpPr>
          <p:nvPr>
            <p:ph type="dt" idx="10"/>
          </p:nvPr>
        </p:nvSpPr>
        <p:spPr>
          <a:xfrm>
            <a:off x="1676400" y="12712701"/>
            <a:ext cx="5486400" cy="730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888888"/>
              </a:buClr>
              <a:buSzPts val="1800"/>
              <a:buChar char="●"/>
              <a:defRPr/>
            </a:lvl1pPr>
            <a:lvl2pPr lvl="1" algn="ctr" rtl="0">
              <a:lnSpc>
                <a:spcPct val="100000"/>
              </a:lnSpc>
              <a:spcBef>
                <a:spcPts val="0"/>
              </a:spcBef>
              <a:spcAft>
                <a:spcPts val="0"/>
              </a:spcAft>
              <a:buClr>
                <a:srgbClr val="000000"/>
              </a:buClr>
              <a:buSzPts val="1800"/>
              <a:buChar char="○"/>
              <a:defRPr/>
            </a:lvl2pPr>
            <a:lvl3pPr lvl="2" algn="ctr" rtl="0">
              <a:lnSpc>
                <a:spcPct val="100000"/>
              </a:lnSpc>
              <a:spcBef>
                <a:spcPts val="0"/>
              </a:spcBef>
              <a:spcAft>
                <a:spcPts val="0"/>
              </a:spcAft>
              <a:buClr>
                <a:srgbClr val="000000"/>
              </a:buClr>
              <a:buSzPts val="1800"/>
              <a:buChar char="■"/>
              <a:defRPr/>
            </a:lvl3pPr>
            <a:lvl4pPr lvl="3" algn="ctr" rtl="0">
              <a:lnSpc>
                <a:spcPct val="100000"/>
              </a:lnSpc>
              <a:spcBef>
                <a:spcPts val="0"/>
              </a:spcBef>
              <a:spcAft>
                <a:spcPts val="0"/>
              </a:spcAft>
              <a:buClr>
                <a:srgbClr val="000000"/>
              </a:buClr>
              <a:buSzPts val="1800"/>
              <a:buChar char="●"/>
              <a:defRPr/>
            </a:lvl4pPr>
            <a:lvl5pPr lvl="4" algn="ctr" rtl="0">
              <a:lnSpc>
                <a:spcPct val="100000"/>
              </a:lnSpc>
              <a:spcBef>
                <a:spcPts val="0"/>
              </a:spcBef>
              <a:spcAft>
                <a:spcPts val="0"/>
              </a:spcAft>
              <a:buClr>
                <a:srgbClr val="000000"/>
              </a:buClr>
              <a:buSzPts val="1800"/>
              <a:buChar char="○"/>
              <a:defRPr/>
            </a:lvl5pPr>
            <a:lvl6pPr lvl="5" algn="ctr" rtl="0">
              <a:lnSpc>
                <a:spcPct val="100000"/>
              </a:lnSpc>
              <a:spcBef>
                <a:spcPts val="0"/>
              </a:spcBef>
              <a:spcAft>
                <a:spcPts val="0"/>
              </a:spcAft>
              <a:buClr>
                <a:srgbClr val="000000"/>
              </a:buClr>
              <a:buSzPts val="1800"/>
              <a:buChar char="■"/>
              <a:defRPr/>
            </a:lvl6pPr>
            <a:lvl7pPr lvl="6" algn="ctr" rtl="0">
              <a:lnSpc>
                <a:spcPct val="100000"/>
              </a:lnSpc>
              <a:spcBef>
                <a:spcPts val="0"/>
              </a:spcBef>
              <a:spcAft>
                <a:spcPts val="0"/>
              </a:spcAft>
              <a:buClr>
                <a:srgbClr val="000000"/>
              </a:buClr>
              <a:buSzPts val="1800"/>
              <a:buChar char="●"/>
              <a:defRPr/>
            </a:lvl7pPr>
            <a:lvl8pPr lvl="7" algn="ctr" rtl="0">
              <a:lnSpc>
                <a:spcPct val="100000"/>
              </a:lnSpc>
              <a:spcBef>
                <a:spcPts val="0"/>
              </a:spcBef>
              <a:spcAft>
                <a:spcPts val="0"/>
              </a:spcAft>
              <a:buClr>
                <a:srgbClr val="000000"/>
              </a:buClr>
              <a:buSzPts val="1800"/>
              <a:buChar char="○"/>
              <a:defRPr/>
            </a:lvl8pPr>
            <a:lvl9pPr lvl="8" algn="ctr" rtl="0">
              <a:lnSpc>
                <a:spcPct val="100000"/>
              </a:lnSpc>
              <a:spcBef>
                <a:spcPts val="0"/>
              </a:spcBef>
              <a:spcAft>
                <a:spcPts val="0"/>
              </a:spcAft>
              <a:buClr>
                <a:srgbClr val="000000"/>
              </a:buClr>
              <a:buSzPts val="1800"/>
              <a:buChar char="■"/>
              <a:defRPr/>
            </a:lvl9pPr>
          </a:lstStyle>
          <a:p>
            <a:endParaRPr/>
          </a:p>
        </p:txBody>
      </p:sp>
      <p:sp>
        <p:nvSpPr>
          <p:cNvPr id="84" name="Google Shape;84;gdf12d6baca_0_214"/>
          <p:cNvSpPr txBox="1">
            <a:spLocks noGrp="1"/>
          </p:cNvSpPr>
          <p:nvPr>
            <p:ph type="ftr" idx="11"/>
          </p:nvPr>
        </p:nvSpPr>
        <p:spPr>
          <a:xfrm>
            <a:off x="8077200" y="12712701"/>
            <a:ext cx="8229600" cy="7302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800"/>
              <a:buChar char="●"/>
              <a:defRPr/>
            </a:lvl1pPr>
            <a:lvl2pPr lvl="1" algn="ctr" rtl="0">
              <a:lnSpc>
                <a:spcPct val="100000"/>
              </a:lnSpc>
              <a:spcBef>
                <a:spcPts val="0"/>
              </a:spcBef>
              <a:spcAft>
                <a:spcPts val="0"/>
              </a:spcAft>
              <a:buClr>
                <a:srgbClr val="000000"/>
              </a:buClr>
              <a:buSzPts val="1800"/>
              <a:buChar char="○"/>
              <a:defRPr/>
            </a:lvl2pPr>
            <a:lvl3pPr lvl="2" algn="ctr" rtl="0">
              <a:lnSpc>
                <a:spcPct val="100000"/>
              </a:lnSpc>
              <a:spcBef>
                <a:spcPts val="0"/>
              </a:spcBef>
              <a:spcAft>
                <a:spcPts val="0"/>
              </a:spcAft>
              <a:buClr>
                <a:srgbClr val="000000"/>
              </a:buClr>
              <a:buSzPts val="1800"/>
              <a:buChar char="■"/>
              <a:defRPr/>
            </a:lvl3pPr>
            <a:lvl4pPr lvl="3" algn="ctr" rtl="0">
              <a:lnSpc>
                <a:spcPct val="100000"/>
              </a:lnSpc>
              <a:spcBef>
                <a:spcPts val="0"/>
              </a:spcBef>
              <a:spcAft>
                <a:spcPts val="0"/>
              </a:spcAft>
              <a:buClr>
                <a:srgbClr val="000000"/>
              </a:buClr>
              <a:buSzPts val="1800"/>
              <a:buChar char="●"/>
              <a:defRPr/>
            </a:lvl4pPr>
            <a:lvl5pPr lvl="4" algn="ctr" rtl="0">
              <a:lnSpc>
                <a:spcPct val="100000"/>
              </a:lnSpc>
              <a:spcBef>
                <a:spcPts val="0"/>
              </a:spcBef>
              <a:spcAft>
                <a:spcPts val="0"/>
              </a:spcAft>
              <a:buClr>
                <a:srgbClr val="000000"/>
              </a:buClr>
              <a:buSzPts val="1800"/>
              <a:buChar char="○"/>
              <a:defRPr/>
            </a:lvl5pPr>
            <a:lvl6pPr lvl="5" algn="ctr" rtl="0">
              <a:lnSpc>
                <a:spcPct val="100000"/>
              </a:lnSpc>
              <a:spcBef>
                <a:spcPts val="0"/>
              </a:spcBef>
              <a:spcAft>
                <a:spcPts val="0"/>
              </a:spcAft>
              <a:buClr>
                <a:srgbClr val="000000"/>
              </a:buClr>
              <a:buSzPts val="1800"/>
              <a:buChar char="■"/>
              <a:defRPr/>
            </a:lvl6pPr>
            <a:lvl7pPr lvl="6" algn="ctr" rtl="0">
              <a:lnSpc>
                <a:spcPct val="100000"/>
              </a:lnSpc>
              <a:spcBef>
                <a:spcPts val="0"/>
              </a:spcBef>
              <a:spcAft>
                <a:spcPts val="0"/>
              </a:spcAft>
              <a:buClr>
                <a:srgbClr val="000000"/>
              </a:buClr>
              <a:buSzPts val="1800"/>
              <a:buChar char="●"/>
              <a:defRPr/>
            </a:lvl7pPr>
            <a:lvl8pPr lvl="7" algn="ctr" rtl="0">
              <a:lnSpc>
                <a:spcPct val="100000"/>
              </a:lnSpc>
              <a:spcBef>
                <a:spcPts val="0"/>
              </a:spcBef>
              <a:spcAft>
                <a:spcPts val="0"/>
              </a:spcAft>
              <a:buClr>
                <a:srgbClr val="000000"/>
              </a:buClr>
              <a:buSzPts val="1800"/>
              <a:buChar char="○"/>
              <a:defRPr/>
            </a:lvl8pPr>
            <a:lvl9pPr lvl="8" algn="ctr" rtl="0">
              <a:lnSpc>
                <a:spcPct val="100000"/>
              </a:lnSpc>
              <a:spcBef>
                <a:spcPts val="0"/>
              </a:spcBef>
              <a:spcAft>
                <a:spcPts val="0"/>
              </a:spcAft>
              <a:buClr>
                <a:srgbClr val="000000"/>
              </a:buClr>
              <a:buSzPts val="1800"/>
              <a:buChar char="■"/>
              <a:defRPr/>
            </a:lvl9pPr>
          </a:lstStyle>
          <a:p>
            <a:endParaRPr/>
          </a:p>
        </p:txBody>
      </p:sp>
      <p:sp>
        <p:nvSpPr>
          <p:cNvPr id="85" name="Google Shape;85;gdf12d6baca_0_214"/>
          <p:cNvSpPr txBox="1">
            <a:spLocks noGrp="1"/>
          </p:cNvSpPr>
          <p:nvPr>
            <p:ph type="sldNum" idx="12"/>
          </p:nvPr>
        </p:nvSpPr>
        <p:spPr>
          <a:xfrm>
            <a:off x="17221200" y="12712701"/>
            <a:ext cx="5486400" cy="730200"/>
          </a:xfrm>
          <a:prstGeom prst="rect">
            <a:avLst/>
          </a:prstGeom>
          <a:noFill/>
          <a:ln>
            <a:noFill/>
          </a:ln>
        </p:spPr>
        <p:txBody>
          <a:bodyPr spcFirstLastPara="1" wrap="square" lIns="91425" tIns="45700" rIns="91425" bIns="45700" anchor="ctr" anchorCtr="0">
            <a:normAutofit/>
          </a:bodyPr>
          <a:lstStyle>
            <a:lvl1pPr marL="0" lvl="0" indent="0" algn="r" rtl="0">
              <a:lnSpc>
                <a:spcPct val="100000"/>
              </a:lnSpc>
              <a:spcBef>
                <a:spcPts val="0"/>
              </a:spcBef>
              <a:spcAft>
                <a:spcPts val="0"/>
              </a:spcAft>
              <a:buClr>
                <a:srgbClr val="888888"/>
              </a:buClr>
              <a:buSzPts val="2400"/>
              <a:buFont typeface="Helvetica Neue"/>
              <a:buNone/>
              <a:defRPr/>
            </a:lvl1pPr>
            <a:lvl2pPr marL="0" lvl="1" indent="0" algn="r" rtl="0">
              <a:lnSpc>
                <a:spcPct val="100000"/>
              </a:lnSpc>
              <a:spcBef>
                <a:spcPts val="0"/>
              </a:spcBef>
              <a:spcAft>
                <a:spcPts val="0"/>
              </a:spcAft>
              <a:buClr>
                <a:srgbClr val="888888"/>
              </a:buClr>
              <a:buSzPts val="2400"/>
              <a:buFont typeface="Helvetica Neue"/>
              <a:buNone/>
              <a:defRPr/>
            </a:lvl2pPr>
            <a:lvl3pPr marL="0" lvl="2" indent="0" algn="r" rtl="0">
              <a:lnSpc>
                <a:spcPct val="100000"/>
              </a:lnSpc>
              <a:spcBef>
                <a:spcPts val="0"/>
              </a:spcBef>
              <a:spcAft>
                <a:spcPts val="0"/>
              </a:spcAft>
              <a:buClr>
                <a:srgbClr val="888888"/>
              </a:buClr>
              <a:buSzPts val="2400"/>
              <a:buFont typeface="Helvetica Neue"/>
              <a:buNone/>
              <a:defRPr/>
            </a:lvl3pPr>
            <a:lvl4pPr marL="0" lvl="3" indent="0" algn="r" rtl="0">
              <a:lnSpc>
                <a:spcPct val="100000"/>
              </a:lnSpc>
              <a:spcBef>
                <a:spcPts val="0"/>
              </a:spcBef>
              <a:spcAft>
                <a:spcPts val="0"/>
              </a:spcAft>
              <a:buClr>
                <a:srgbClr val="888888"/>
              </a:buClr>
              <a:buSzPts val="2400"/>
              <a:buFont typeface="Helvetica Neue"/>
              <a:buNone/>
              <a:defRPr/>
            </a:lvl4pPr>
            <a:lvl5pPr marL="0" lvl="4" indent="0" algn="r" rtl="0">
              <a:lnSpc>
                <a:spcPct val="100000"/>
              </a:lnSpc>
              <a:spcBef>
                <a:spcPts val="0"/>
              </a:spcBef>
              <a:spcAft>
                <a:spcPts val="0"/>
              </a:spcAft>
              <a:buClr>
                <a:srgbClr val="888888"/>
              </a:buClr>
              <a:buSzPts val="2400"/>
              <a:buFont typeface="Helvetica Neue"/>
              <a:buNone/>
              <a:defRPr/>
            </a:lvl5pPr>
            <a:lvl6pPr marL="0" lvl="5" indent="0" algn="r" rtl="0">
              <a:lnSpc>
                <a:spcPct val="100000"/>
              </a:lnSpc>
              <a:spcBef>
                <a:spcPts val="0"/>
              </a:spcBef>
              <a:spcAft>
                <a:spcPts val="0"/>
              </a:spcAft>
              <a:buClr>
                <a:srgbClr val="888888"/>
              </a:buClr>
              <a:buSzPts val="2400"/>
              <a:buFont typeface="Helvetica Neue"/>
              <a:buNone/>
              <a:defRPr/>
            </a:lvl6pPr>
            <a:lvl7pPr marL="0" lvl="6" indent="0" algn="r" rtl="0">
              <a:lnSpc>
                <a:spcPct val="100000"/>
              </a:lnSpc>
              <a:spcBef>
                <a:spcPts val="0"/>
              </a:spcBef>
              <a:spcAft>
                <a:spcPts val="0"/>
              </a:spcAft>
              <a:buClr>
                <a:srgbClr val="888888"/>
              </a:buClr>
              <a:buSzPts val="2400"/>
              <a:buFont typeface="Helvetica Neue"/>
              <a:buNone/>
              <a:defRPr/>
            </a:lvl7pPr>
            <a:lvl8pPr marL="0" lvl="7" indent="0" algn="r" rtl="0">
              <a:lnSpc>
                <a:spcPct val="100000"/>
              </a:lnSpc>
              <a:spcBef>
                <a:spcPts val="0"/>
              </a:spcBef>
              <a:spcAft>
                <a:spcPts val="0"/>
              </a:spcAft>
              <a:buClr>
                <a:srgbClr val="888888"/>
              </a:buClr>
              <a:buSzPts val="2400"/>
              <a:buFont typeface="Helvetica Neue"/>
              <a:buNone/>
              <a:defRPr/>
            </a:lvl8pPr>
            <a:lvl9pPr marL="0" lvl="8" indent="0" algn="r" rtl="0">
              <a:lnSpc>
                <a:spcPct val="100000"/>
              </a:lnSpc>
              <a:spcBef>
                <a:spcPts val="0"/>
              </a:spcBef>
              <a:spcAft>
                <a:spcPts val="0"/>
              </a:spcAft>
              <a:buClr>
                <a:srgbClr val="888888"/>
              </a:buClr>
              <a:buSzPts val="2400"/>
              <a:buFont typeface="Helvetica Neue"/>
              <a:buNone/>
              <a:defRPr/>
            </a:lvl9pPr>
          </a:lstStyle>
          <a:p>
            <a:pPr marL="0" lvl="0" indent="0" algn="r" rtl="0">
              <a:spcBef>
                <a:spcPts val="0"/>
              </a:spcBef>
              <a:spcAft>
                <a:spcPts val="0"/>
              </a:spcAft>
              <a:buNone/>
            </a:pPr>
            <a:fld id="{00000000-1234-1234-1234-123412341234}" type="slidenum">
              <a:rPr lang="en-US"/>
              <a:t>‹#›</a:t>
            </a:fld>
            <a:endParaRPr/>
          </a:p>
        </p:txBody>
      </p:sp>
      <p:sp>
        <p:nvSpPr>
          <p:cNvPr id="86" name="Google Shape;86;gdf12d6baca_0_214"/>
          <p:cNvSpPr/>
          <p:nvPr/>
        </p:nvSpPr>
        <p:spPr>
          <a:xfrm>
            <a:off x="0" y="-4208"/>
            <a:ext cx="24409800" cy="1347000"/>
          </a:xfrm>
          <a:prstGeom prst="rect">
            <a:avLst/>
          </a:prstGeom>
          <a:solidFill>
            <a:srgbClr val="C8C9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Helvetica Neue"/>
              <a:buNone/>
            </a:pPr>
            <a:endParaRPr sz="6000" b="1" i="0" u="none" strike="noStrike" cap="none">
              <a:solidFill>
                <a:schemeClr val="lt1"/>
              </a:solidFill>
              <a:latin typeface="Helvetica Neue"/>
              <a:ea typeface="Helvetica Neue"/>
              <a:cs typeface="Helvetica Neue"/>
              <a:sym typeface="Helvetica Neue"/>
            </a:endParaRPr>
          </a:p>
        </p:txBody>
      </p:sp>
      <p:sp>
        <p:nvSpPr>
          <p:cNvPr id="87" name="Google Shape;87;gdf12d6baca_0_214"/>
          <p:cNvSpPr/>
          <p:nvPr/>
        </p:nvSpPr>
        <p:spPr>
          <a:xfrm>
            <a:off x="465074" y="408562"/>
            <a:ext cx="23988408" cy="1381328"/>
          </a:xfrm>
          <a:custGeom>
            <a:avLst/>
            <a:gdLst/>
            <a:ahLst/>
            <a:cxnLst/>
            <a:rect l="l" t="t" r="r" b="b"/>
            <a:pathLst>
              <a:path w="11994204" h="690664" extrusionOk="0">
                <a:moveTo>
                  <a:pt x="38910" y="642025"/>
                </a:moveTo>
                <a:lnTo>
                  <a:pt x="525293" y="0"/>
                </a:lnTo>
                <a:lnTo>
                  <a:pt x="11984476" y="0"/>
                </a:lnTo>
                <a:lnTo>
                  <a:pt x="11994204" y="194553"/>
                </a:lnTo>
                <a:lnTo>
                  <a:pt x="11994204" y="690664"/>
                </a:lnTo>
                <a:lnTo>
                  <a:pt x="0" y="690664"/>
                </a:lnTo>
                <a:lnTo>
                  <a:pt x="38910" y="642025"/>
                </a:lnTo>
                <a:close/>
              </a:path>
            </a:pathLst>
          </a:custGeom>
          <a:solidFill>
            <a:srgbClr val="EF48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Helvetica Neue"/>
              <a:buNone/>
            </a:pPr>
            <a:endParaRPr sz="6000" b="1" i="0" u="none" strike="noStrike" cap="none">
              <a:solidFill>
                <a:schemeClr val="lt1"/>
              </a:solidFill>
              <a:latin typeface="Helvetica Neue"/>
              <a:ea typeface="Helvetica Neue"/>
              <a:cs typeface="Helvetica Neue"/>
              <a:sym typeface="Helvetica Neue"/>
            </a:endParaRPr>
          </a:p>
        </p:txBody>
      </p:sp>
      <p:sp>
        <p:nvSpPr>
          <p:cNvPr id="88" name="Google Shape;88;gdf12d6baca_0_214"/>
          <p:cNvSpPr/>
          <p:nvPr/>
        </p:nvSpPr>
        <p:spPr>
          <a:xfrm>
            <a:off x="0" y="12581243"/>
            <a:ext cx="24384000" cy="11349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Helvetica Neue"/>
              <a:buNone/>
            </a:pPr>
            <a:endParaRPr sz="6000" b="1" i="0" u="none" strike="noStrike" cap="none">
              <a:solidFill>
                <a:schemeClr val="lt1"/>
              </a:solidFill>
              <a:latin typeface="Helvetica Neue"/>
              <a:ea typeface="Helvetica Neue"/>
              <a:cs typeface="Helvetica Neue"/>
              <a:sym typeface="Helvetica Neue"/>
            </a:endParaRPr>
          </a:p>
        </p:txBody>
      </p:sp>
      <p:pic>
        <p:nvPicPr>
          <p:cNvPr id="89" name="Google Shape;89;gdf12d6baca_0_214"/>
          <p:cNvPicPr preferRelativeResize="0"/>
          <p:nvPr/>
        </p:nvPicPr>
        <p:blipFill rotWithShape="1">
          <a:blip r:embed="rId2">
            <a:alphaModFix/>
          </a:blip>
          <a:srcRect/>
          <a:stretch/>
        </p:blipFill>
        <p:spPr>
          <a:xfrm>
            <a:off x="21941273" y="11322995"/>
            <a:ext cx="1992010" cy="1992010"/>
          </a:xfrm>
          <a:prstGeom prst="rect">
            <a:avLst/>
          </a:prstGeom>
          <a:noFill/>
          <a:ln>
            <a:noFill/>
          </a:ln>
        </p:spPr>
      </p:pic>
      <p:sp>
        <p:nvSpPr>
          <p:cNvPr id="90" name="Google Shape;90;gdf12d6baca_0_214"/>
          <p:cNvSpPr txBox="1"/>
          <p:nvPr/>
        </p:nvSpPr>
        <p:spPr>
          <a:xfrm>
            <a:off x="1750972" y="12879742"/>
            <a:ext cx="47277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F483E"/>
              </a:buClr>
              <a:buSzPts val="2000"/>
              <a:buFont typeface="Helvetica Neue"/>
              <a:buNone/>
            </a:pPr>
            <a:r>
              <a:rPr lang="en-US" sz="2000" b="1" i="0" u="none" strike="noStrike" cap="none" dirty="0">
                <a:solidFill>
                  <a:srgbClr val="EF483E"/>
                </a:solidFill>
                <a:latin typeface="Helvetica Neue"/>
                <a:ea typeface="Helvetica Neue"/>
                <a:cs typeface="Helvetica Neue"/>
                <a:sym typeface="Helvetica Neue"/>
              </a:rPr>
              <a:t>©2022  ROC  ASSOCIATES</a:t>
            </a:r>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 Dark 1">
  <p:cSld name="TITLE_AND_BODY_2">
    <p:bg>
      <p:bgPr>
        <a:solidFill>
          <a:srgbClr val="424241"/>
        </a:solidFill>
        <a:effectLst/>
      </p:bgPr>
    </p:bg>
    <p:spTree>
      <p:nvGrpSpPr>
        <p:cNvPr id="1" name="Shape 91"/>
        <p:cNvGrpSpPr/>
        <p:nvPr/>
      </p:nvGrpSpPr>
      <p:grpSpPr>
        <a:xfrm>
          <a:off x="0" y="0"/>
          <a:ext cx="0" cy="0"/>
          <a:chOff x="0" y="0"/>
          <a:chExt cx="0" cy="0"/>
        </a:xfrm>
      </p:grpSpPr>
      <p:sp>
        <p:nvSpPr>
          <p:cNvPr id="92" name="Google Shape;92;gdf12d6baca_1_1098"/>
          <p:cNvSpPr txBox="1">
            <a:spLocks noGrp="1"/>
          </p:cNvSpPr>
          <p:nvPr>
            <p:ph type="body" idx="1"/>
          </p:nvPr>
        </p:nvSpPr>
        <p:spPr>
          <a:xfrm>
            <a:off x="707974" y="586484"/>
            <a:ext cx="2828400" cy="863700"/>
          </a:xfrm>
          <a:prstGeom prst="rect">
            <a:avLst/>
          </a:prstGeom>
          <a:noFill/>
          <a:ln>
            <a:noFill/>
          </a:ln>
        </p:spPr>
        <p:txBody>
          <a:bodyPr spcFirstLastPara="1" wrap="square" lIns="50800" tIns="50800" rIns="50800" bIns="50800" anchor="t" anchorCtr="0">
            <a:spAutoFit/>
          </a:bodyPr>
          <a:lstStyle>
            <a:lvl1pPr marL="457200" lvl="0" indent="-228600" algn="l" rtl="0">
              <a:lnSpc>
                <a:spcPct val="100000"/>
              </a:lnSpc>
              <a:spcBef>
                <a:spcPts val="0"/>
              </a:spcBef>
              <a:spcAft>
                <a:spcPts val="0"/>
              </a:spcAft>
              <a:buClr>
                <a:srgbClr val="A0B8BF"/>
              </a:buClr>
              <a:buSzPts val="5000"/>
              <a:buFont typeface="Lato"/>
              <a:buNone/>
              <a:defRPr sz="5000">
                <a:solidFill>
                  <a:srgbClr val="A0B8BF"/>
                </a:solidFill>
                <a:latin typeface="Lato"/>
                <a:ea typeface="Lato"/>
                <a:cs typeface="Lato"/>
                <a:sym typeface="Lato"/>
              </a:defRPr>
            </a:lvl1pPr>
            <a:lvl2pPr marL="914400" lvl="1" indent="-371475" algn="l" rtl="0">
              <a:lnSpc>
                <a:spcPct val="100000"/>
              </a:lnSpc>
              <a:spcBef>
                <a:spcPts val="5900"/>
              </a:spcBef>
              <a:spcAft>
                <a:spcPts val="0"/>
              </a:spcAft>
              <a:buClr>
                <a:srgbClr val="000000"/>
              </a:buClr>
              <a:buSzPts val="2250"/>
              <a:buChar char="○"/>
              <a:defRPr/>
            </a:lvl2pPr>
            <a:lvl3pPr marL="1371600" lvl="2" indent="-371475" algn="l" rtl="0">
              <a:lnSpc>
                <a:spcPct val="100000"/>
              </a:lnSpc>
              <a:spcBef>
                <a:spcPts val="5900"/>
              </a:spcBef>
              <a:spcAft>
                <a:spcPts val="0"/>
              </a:spcAft>
              <a:buClr>
                <a:srgbClr val="000000"/>
              </a:buClr>
              <a:buSzPts val="2250"/>
              <a:buChar char="■"/>
              <a:defRPr/>
            </a:lvl3pPr>
            <a:lvl4pPr marL="1828800" lvl="3" indent="-371475" algn="l" rtl="0">
              <a:lnSpc>
                <a:spcPct val="100000"/>
              </a:lnSpc>
              <a:spcBef>
                <a:spcPts val="5900"/>
              </a:spcBef>
              <a:spcAft>
                <a:spcPts val="0"/>
              </a:spcAft>
              <a:buClr>
                <a:srgbClr val="000000"/>
              </a:buClr>
              <a:buSzPts val="2250"/>
              <a:buChar char="●"/>
              <a:defRPr/>
            </a:lvl4pPr>
            <a:lvl5pPr marL="2286000" lvl="4" indent="-371475" algn="l" rtl="0">
              <a:lnSpc>
                <a:spcPct val="100000"/>
              </a:lnSpc>
              <a:spcBef>
                <a:spcPts val="5900"/>
              </a:spcBef>
              <a:spcAft>
                <a:spcPts val="0"/>
              </a:spcAft>
              <a:buClr>
                <a:srgbClr val="000000"/>
              </a:buClr>
              <a:buSzPts val="2250"/>
              <a:buChar char="○"/>
              <a:defRPr/>
            </a:lvl5pPr>
            <a:lvl6pPr marL="2743200" lvl="5" indent="-371475" algn="l" rtl="0">
              <a:lnSpc>
                <a:spcPct val="100000"/>
              </a:lnSpc>
              <a:spcBef>
                <a:spcPts val="5900"/>
              </a:spcBef>
              <a:spcAft>
                <a:spcPts val="0"/>
              </a:spcAft>
              <a:buClr>
                <a:srgbClr val="000000"/>
              </a:buClr>
              <a:buSzPts val="2250"/>
              <a:buChar char="■"/>
              <a:defRPr/>
            </a:lvl6pPr>
            <a:lvl7pPr marL="3200400" lvl="6" indent="-371475" algn="l" rtl="0">
              <a:lnSpc>
                <a:spcPct val="100000"/>
              </a:lnSpc>
              <a:spcBef>
                <a:spcPts val="5900"/>
              </a:spcBef>
              <a:spcAft>
                <a:spcPts val="0"/>
              </a:spcAft>
              <a:buClr>
                <a:srgbClr val="000000"/>
              </a:buClr>
              <a:buSzPts val="2250"/>
              <a:buChar char="●"/>
              <a:defRPr/>
            </a:lvl7pPr>
            <a:lvl8pPr marL="3657600" lvl="7" indent="-371475" algn="l" rtl="0">
              <a:lnSpc>
                <a:spcPct val="100000"/>
              </a:lnSpc>
              <a:spcBef>
                <a:spcPts val="5900"/>
              </a:spcBef>
              <a:spcAft>
                <a:spcPts val="0"/>
              </a:spcAft>
              <a:buClr>
                <a:srgbClr val="000000"/>
              </a:buClr>
              <a:buSzPts val="2250"/>
              <a:buChar char="○"/>
              <a:defRPr/>
            </a:lvl8pPr>
            <a:lvl9pPr marL="4114800" lvl="8" indent="-371475" algn="l" rtl="0">
              <a:lnSpc>
                <a:spcPct val="100000"/>
              </a:lnSpc>
              <a:spcBef>
                <a:spcPts val="5900"/>
              </a:spcBef>
              <a:spcAft>
                <a:spcPts val="0"/>
              </a:spcAft>
              <a:buClr>
                <a:srgbClr val="000000"/>
              </a:buClr>
              <a:buSzPts val="2250"/>
              <a:buChar char="■"/>
              <a:defRPr/>
            </a:lvl9pPr>
          </a:lstStyle>
          <a:p>
            <a:endParaRPr/>
          </a:p>
        </p:txBody>
      </p:sp>
      <p:sp>
        <p:nvSpPr>
          <p:cNvPr id="93" name="Google Shape;93;gdf12d6baca_1_1098"/>
          <p:cNvSpPr txBox="1">
            <a:spLocks noGrp="1"/>
          </p:cNvSpPr>
          <p:nvPr>
            <p:ph type="sldNum" idx="12"/>
          </p:nvPr>
        </p:nvSpPr>
        <p:spPr>
          <a:xfrm>
            <a:off x="23464277" y="12738811"/>
            <a:ext cx="468000" cy="518100"/>
          </a:xfrm>
          <a:prstGeom prst="rect">
            <a:avLst/>
          </a:prstGeom>
          <a:noFill/>
          <a:ln>
            <a:noFill/>
          </a:ln>
        </p:spPr>
        <p:txBody>
          <a:bodyPr spcFirstLastPara="1" wrap="square" lIns="50800" tIns="50800" rIns="50800" bIns="50800" anchor="t" anchorCtr="0">
            <a:spAutoFit/>
          </a:bodyPr>
          <a:lstStyle>
            <a:lvl1pPr marL="0" lvl="0" indent="0" algn="ctr" rtl="0">
              <a:lnSpc>
                <a:spcPct val="100000"/>
              </a:lnSpc>
              <a:spcBef>
                <a:spcPts val="0"/>
              </a:spcBef>
              <a:spcAft>
                <a:spcPts val="0"/>
              </a:spcAft>
              <a:buClr>
                <a:srgbClr val="A0B8BF"/>
              </a:buClr>
              <a:buSzPts val="2400"/>
              <a:buFont typeface="Lato Light"/>
              <a:buNone/>
              <a:defRPr>
                <a:solidFill>
                  <a:srgbClr val="A0B8BF"/>
                </a:solidFill>
                <a:latin typeface="Lato Light"/>
                <a:ea typeface="Lato Light"/>
                <a:cs typeface="Lato Light"/>
                <a:sym typeface="Lato Light"/>
              </a:defRPr>
            </a:lvl1pPr>
            <a:lvl2pPr marL="0" lvl="1" indent="0" algn="ctr" rtl="0">
              <a:lnSpc>
                <a:spcPct val="100000"/>
              </a:lnSpc>
              <a:spcBef>
                <a:spcPts val="0"/>
              </a:spcBef>
              <a:spcAft>
                <a:spcPts val="0"/>
              </a:spcAft>
              <a:buClr>
                <a:srgbClr val="A0B8BF"/>
              </a:buClr>
              <a:buSzPts val="2400"/>
              <a:buFont typeface="Lato Light"/>
              <a:buNone/>
              <a:defRPr>
                <a:solidFill>
                  <a:srgbClr val="A0B8BF"/>
                </a:solidFill>
                <a:latin typeface="Lato Light"/>
                <a:ea typeface="Lato Light"/>
                <a:cs typeface="Lato Light"/>
                <a:sym typeface="Lato Light"/>
              </a:defRPr>
            </a:lvl2pPr>
            <a:lvl3pPr marL="0" lvl="2" indent="0" algn="ctr" rtl="0">
              <a:lnSpc>
                <a:spcPct val="100000"/>
              </a:lnSpc>
              <a:spcBef>
                <a:spcPts val="0"/>
              </a:spcBef>
              <a:spcAft>
                <a:spcPts val="0"/>
              </a:spcAft>
              <a:buClr>
                <a:srgbClr val="A0B8BF"/>
              </a:buClr>
              <a:buSzPts val="2400"/>
              <a:buFont typeface="Lato Light"/>
              <a:buNone/>
              <a:defRPr>
                <a:solidFill>
                  <a:srgbClr val="A0B8BF"/>
                </a:solidFill>
                <a:latin typeface="Lato Light"/>
                <a:ea typeface="Lato Light"/>
                <a:cs typeface="Lato Light"/>
                <a:sym typeface="Lato Light"/>
              </a:defRPr>
            </a:lvl3pPr>
            <a:lvl4pPr marL="0" lvl="3" indent="0" algn="ctr" rtl="0">
              <a:lnSpc>
                <a:spcPct val="100000"/>
              </a:lnSpc>
              <a:spcBef>
                <a:spcPts val="0"/>
              </a:spcBef>
              <a:spcAft>
                <a:spcPts val="0"/>
              </a:spcAft>
              <a:buClr>
                <a:srgbClr val="A0B8BF"/>
              </a:buClr>
              <a:buSzPts val="2400"/>
              <a:buFont typeface="Lato Light"/>
              <a:buNone/>
              <a:defRPr>
                <a:solidFill>
                  <a:srgbClr val="A0B8BF"/>
                </a:solidFill>
                <a:latin typeface="Lato Light"/>
                <a:ea typeface="Lato Light"/>
                <a:cs typeface="Lato Light"/>
                <a:sym typeface="Lato Light"/>
              </a:defRPr>
            </a:lvl4pPr>
            <a:lvl5pPr marL="0" lvl="4" indent="0" algn="ctr" rtl="0">
              <a:lnSpc>
                <a:spcPct val="100000"/>
              </a:lnSpc>
              <a:spcBef>
                <a:spcPts val="0"/>
              </a:spcBef>
              <a:spcAft>
                <a:spcPts val="0"/>
              </a:spcAft>
              <a:buClr>
                <a:srgbClr val="A0B8BF"/>
              </a:buClr>
              <a:buSzPts val="2400"/>
              <a:buFont typeface="Lato Light"/>
              <a:buNone/>
              <a:defRPr>
                <a:solidFill>
                  <a:srgbClr val="A0B8BF"/>
                </a:solidFill>
                <a:latin typeface="Lato Light"/>
                <a:ea typeface="Lato Light"/>
                <a:cs typeface="Lato Light"/>
                <a:sym typeface="Lato Light"/>
              </a:defRPr>
            </a:lvl5pPr>
            <a:lvl6pPr marL="0" lvl="5" indent="0" algn="ctr" rtl="0">
              <a:lnSpc>
                <a:spcPct val="100000"/>
              </a:lnSpc>
              <a:spcBef>
                <a:spcPts val="0"/>
              </a:spcBef>
              <a:spcAft>
                <a:spcPts val="0"/>
              </a:spcAft>
              <a:buClr>
                <a:srgbClr val="A0B8BF"/>
              </a:buClr>
              <a:buSzPts val="2400"/>
              <a:buFont typeface="Lato Light"/>
              <a:buNone/>
              <a:defRPr>
                <a:solidFill>
                  <a:srgbClr val="A0B8BF"/>
                </a:solidFill>
                <a:latin typeface="Lato Light"/>
                <a:ea typeface="Lato Light"/>
                <a:cs typeface="Lato Light"/>
                <a:sym typeface="Lato Light"/>
              </a:defRPr>
            </a:lvl6pPr>
            <a:lvl7pPr marL="0" lvl="6" indent="0" algn="ctr" rtl="0">
              <a:lnSpc>
                <a:spcPct val="100000"/>
              </a:lnSpc>
              <a:spcBef>
                <a:spcPts val="0"/>
              </a:spcBef>
              <a:spcAft>
                <a:spcPts val="0"/>
              </a:spcAft>
              <a:buClr>
                <a:srgbClr val="A0B8BF"/>
              </a:buClr>
              <a:buSzPts val="2400"/>
              <a:buFont typeface="Lato Light"/>
              <a:buNone/>
              <a:defRPr>
                <a:solidFill>
                  <a:srgbClr val="A0B8BF"/>
                </a:solidFill>
                <a:latin typeface="Lato Light"/>
                <a:ea typeface="Lato Light"/>
                <a:cs typeface="Lato Light"/>
                <a:sym typeface="Lato Light"/>
              </a:defRPr>
            </a:lvl7pPr>
            <a:lvl8pPr marL="0" lvl="7" indent="0" algn="ctr" rtl="0">
              <a:lnSpc>
                <a:spcPct val="100000"/>
              </a:lnSpc>
              <a:spcBef>
                <a:spcPts val="0"/>
              </a:spcBef>
              <a:spcAft>
                <a:spcPts val="0"/>
              </a:spcAft>
              <a:buClr>
                <a:srgbClr val="A0B8BF"/>
              </a:buClr>
              <a:buSzPts val="2400"/>
              <a:buFont typeface="Lato Light"/>
              <a:buNone/>
              <a:defRPr>
                <a:solidFill>
                  <a:srgbClr val="A0B8BF"/>
                </a:solidFill>
                <a:latin typeface="Lato Light"/>
                <a:ea typeface="Lato Light"/>
                <a:cs typeface="Lato Light"/>
                <a:sym typeface="Lato Light"/>
              </a:defRPr>
            </a:lvl8pPr>
            <a:lvl9pPr marL="0" lvl="8" indent="0" algn="ctr" rtl="0">
              <a:lnSpc>
                <a:spcPct val="100000"/>
              </a:lnSpc>
              <a:spcBef>
                <a:spcPts val="0"/>
              </a:spcBef>
              <a:spcAft>
                <a:spcPts val="0"/>
              </a:spcAft>
              <a:buClr>
                <a:srgbClr val="A0B8BF"/>
              </a:buClr>
              <a:buSzPts val="2400"/>
              <a:buFont typeface="Lato Light"/>
              <a:buNone/>
              <a:defRPr>
                <a:solidFill>
                  <a:srgbClr val="A0B8BF"/>
                </a:solidFill>
                <a:latin typeface="Lato Light"/>
                <a:ea typeface="Lato Light"/>
                <a:cs typeface="Lato Light"/>
                <a:sym typeface="Lato Light"/>
              </a:defRPr>
            </a:lvl9pPr>
          </a:lstStyle>
          <a:p>
            <a:pPr marL="0" lvl="0" indent="0" algn="ctr" rtl="0">
              <a:spcBef>
                <a:spcPts val="0"/>
              </a:spcBef>
              <a:spcAft>
                <a:spcPts val="0"/>
              </a:spcAft>
              <a:buNone/>
            </a:pPr>
            <a:fld id="{00000000-1234-1234-1234-123412341234}" type="slidenum">
              <a:rPr lang="en-US"/>
              <a:t>‹#›</a:t>
            </a:fld>
            <a:endParaRPr sz="2400" b="0" i="0" u="none" strike="noStrike" cap="none"/>
          </a:p>
        </p:txBody>
      </p:sp>
      <p:pic>
        <p:nvPicPr>
          <p:cNvPr id="94" name="Google Shape;94;gdf12d6baca_1_1098" descr="Image"/>
          <p:cNvPicPr preferRelativeResize="0"/>
          <p:nvPr/>
        </p:nvPicPr>
        <p:blipFill rotWithShape="1">
          <a:blip r:embed="rId2">
            <a:alphaModFix/>
          </a:blip>
          <a:srcRect/>
          <a:stretch/>
        </p:blipFill>
        <p:spPr>
          <a:xfrm rot="5400000">
            <a:off x="22488411" y="1435164"/>
            <a:ext cx="2419599" cy="658642"/>
          </a:xfrm>
          <a:prstGeom prst="rect">
            <a:avLst/>
          </a:prstGeom>
          <a:noFill/>
          <a:ln>
            <a:noFill/>
          </a:ln>
        </p:spPr>
      </p:pic>
      <p:sp>
        <p:nvSpPr>
          <p:cNvPr id="95" name="Google Shape;95;gdf12d6baca_1_1098"/>
          <p:cNvSpPr txBox="1"/>
          <p:nvPr/>
        </p:nvSpPr>
        <p:spPr>
          <a:xfrm rot="5400000">
            <a:off x="20579511" y="7533955"/>
            <a:ext cx="6234000" cy="333600"/>
          </a:xfrm>
          <a:prstGeom prst="rect">
            <a:avLst/>
          </a:prstGeom>
          <a:noFill/>
          <a:ln>
            <a:noFill/>
          </a:ln>
        </p:spPr>
        <p:txBody>
          <a:bodyPr spcFirstLastPara="1" wrap="square" lIns="50800" tIns="50800" rIns="50800" bIns="50800" anchor="t" anchorCtr="0">
            <a:spAutoFit/>
          </a:bodyPr>
          <a:lstStyle/>
          <a:p>
            <a:pPr marL="0" marR="0" lvl="0" indent="0" algn="ctr" rtl="0">
              <a:lnSpc>
                <a:spcPct val="100000"/>
              </a:lnSpc>
              <a:spcBef>
                <a:spcPts val="0"/>
              </a:spcBef>
              <a:spcAft>
                <a:spcPts val="0"/>
              </a:spcAft>
              <a:buClr>
                <a:srgbClr val="A0B8BF"/>
              </a:buClr>
              <a:buSzPts val="1500"/>
              <a:buFont typeface="Lato"/>
              <a:buNone/>
            </a:pPr>
            <a:r>
              <a:rPr lang="en-US" sz="1500" b="0" i="0" u="none" strike="noStrike" cap="none">
                <a:solidFill>
                  <a:srgbClr val="A0B8BF"/>
                </a:solidFill>
                <a:latin typeface="Lato"/>
                <a:ea typeface="Lato"/>
                <a:cs typeface="Lato"/>
                <a:sym typeface="Lato"/>
              </a:rPr>
              <a:t>ALL CONTENTS PROPRIETARY AND CONFIDENTIAL</a:t>
            </a:r>
            <a:endParaRPr/>
          </a:p>
        </p:txBody>
      </p:sp>
      <p:sp>
        <p:nvSpPr>
          <p:cNvPr id="96" name="Google Shape;96;gdf12d6baca_1_1098"/>
          <p:cNvSpPr txBox="1">
            <a:spLocks noGrp="1"/>
          </p:cNvSpPr>
          <p:nvPr>
            <p:ph type="body" idx="2"/>
          </p:nvPr>
        </p:nvSpPr>
        <p:spPr>
          <a:xfrm>
            <a:off x="707974" y="1722447"/>
            <a:ext cx="18365400" cy="863700"/>
          </a:xfrm>
          <a:prstGeom prst="rect">
            <a:avLst/>
          </a:prstGeom>
          <a:noFill/>
          <a:ln>
            <a:noFill/>
          </a:ln>
        </p:spPr>
        <p:txBody>
          <a:bodyPr spcFirstLastPara="1" wrap="square" lIns="50800" tIns="50800" rIns="50800" bIns="50800" anchor="t" anchorCtr="0">
            <a:spAutoFit/>
          </a:bodyPr>
          <a:lstStyle>
            <a:lvl1pPr marL="457200" lvl="0" indent="-228600" algn="l" rtl="0">
              <a:lnSpc>
                <a:spcPct val="100000"/>
              </a:lnSpc>
              <a:spcBef>
                <a:spcPts val="0"/>
              </a:spcBef>
              <a:spcAft>
                <a:spcPts val="0"/>
              </a:spcAft>
              <a:buClr>
                <a:srgbClr val="A0B8BF"/>
              </a:buClr>
              <a:buSzPts val="5000"/>
              <a:buFont typeface="Lato Light"/>
              <a:buNone/>
              <a:defRPr sz="5000">
                <a:solidFill>
                  <a:srgbClr val="A0B8BF"/>
                </a:solidFill>
                <a:latin typeface="Lato Light"/>
                <a:ea typeface="Lato Light"/>
                <a:cs typeface="Lato Light"/>
                <a:sym typeface="Lato Light"/>
              </a:defRPr>
            </a:lvl1pPr>
            <a:lvl2pPr marL="914400" lvl="1" indent="-371475" algn="l" rtl="0">
              <a:lnSpc>
                <a:spcPct val="100000"/>
              </a:lnSpc>
              <a:spcBef>
                <a:spcPts val="5900"/>
              </a:spcBef>
              <a:spcAft>
                <a:spcPts val="0"/>
              </a:spcAft>
              <a:buClr>
                <a:srgbClr val="000000"/>
              </a:buClr>
              <a:buSzPts val="2250"/>
              <a:buChar char="○"/>
              <a:defRPr/>
            </a:lvl2pPr>
            <a:lvl3pPr marL="1371600" lvl="2" indent="-371475" algn="l" rtl="0">
              <a:lnSpc>
                <a:spcPct val="100000"/>
              </a:lnSpc>
              <a:spcBef>
                <a:spcPts val="5900"/>
              </a:spcBef>
              <a:spcAft>
                <a:spcPts val="0"/>
              </a:spcAft>
              <a:buClr>
                <a:srgbClr val="000000"/>
              </a:buClr>
              <a:buSzPts val="2250"/>
              <a:buChar char="■"/>
              <a:defRPr/>
            </a:lvl3pPr>
            <a:lvl4pPr marL="1828800" lvl="3" indent="-371475" algn="l" rtl="0">
              <a:lnSpc>
                <a:spcPct val="100000"/>
              </a:lnSpc>
              <a:spcBef>
                <a:spcPts val="5900"/>
              </a:spcBef>
              <a:spcAft>
                <a:spcPts val="0"/>
              </a:spcAft>
              <a:buClr>
                <a:srgbClr val="000000"/>
              </a:buClr>
              <a:buSzPts val="2250"/>
              <a:buChar char="●"/>
              <a:defRPr/>
            </a:lvl4pPr>
            <a:lvl5pPr marL="2286000" lvl="4" indent="-371475" algn="l" rtl="0">
              <a:lnSpc>
                <a:spcPct val="100000"/>
              </a:lnSpc>
              <a:spcBef>
                <a:spcPts val="5900"/>
              </a:spcBef>
              <a:spcAft>
                <a:spcPts val="0"/>
              </a:spcAft>
              <a:buClr>
                <a:srgbClr val="000000"/>
              </a:buClr>
              <a:buSzPts val="2250"/>
              <a:buChar char="○"/>
              <a:defRPr/>
            </a:lvl5pPr>
            <a:lvl6pPr marL="2743200" lvl="5" indent="-371475" algn="l" rtl="0">
              <a:lnSpc>
                <a:spcPct val="100000"/>
              </a:lnSpc>
              <a:spcBef>
                <a:spcPts val="5900"/>
              </a:spcBef>
              <a:spcAft>
                <a:spcPts val="0"/>
              </a:spcAft>
              <a:buClr>
                <a:srgbClr val="000000"/>
              </a:buClr>
              <a:buSzPts val="2250"/>
              <a:buChar char="■"/>
              <a:defRPr/>
            </a:lvl6pPr>
            <a:lvl7pPr marL="3200400" lvl="6" indent="-371475" algn="l" rtl="0">
              <a:lnSpc>
                <a:spcPct val="100000"/>
              </a:lnSpc>
              <a:spcBef>
                <a:spcPts val="5900"/>
              </a:spcBef>
              <a:spcAft>
                <a:spcPts val="0"/>
              </a:spcAft>
              <a:buClr>
                <a:srgbClr val="000000"/>
              </a:buClr>
              <a:buSzPts val="2250"/>
              <a:buChar char="●"/>
              <a:defRPr/>
            </a:lvl7pPr>
            <a:lvl8pPr marL="3657600" lvl="7" indent="-371475" algn="l" rtl="0">
              <a:lnSpc>
                <a:spcPct val="100000"/>
              </a:lnSpc>
              <a:spcBef>
                <a:spcPts val="5900"/>
              </a:spcBef>
              <a:spcAft>
                <a:spcPts val="0"/>
              </a:spcAft>
              <a:buClr>
                <a:srgbClr val="000000"/>
              </a:buClr>
              <a:buSzPts val="2250"/>
              <a:buChar char="○"/>
              <a:defRPr/>
            </a:lvl8pPr>
            <a:lvl9pPr marL="4114800" lvl="8" indent="-371475" algn="l" rtl="0">
              <a:lnSpc>
                <a:spcPct val="100000"/>
              </a:lnSpc>
              <a:spcBef>
                <a:spcPts val="5900"/>
              </a:spcBef>
              <a:spcAft>
                <a:spcPts val="0"/>
              </a:spcAft>
              <a:buClr>
                <a:srgbClr val="000000"/>
              </a:buClr>
              <a:buSzPts val="2250"/>
              <a:buChar char="■"/>
              <a:defRPr/>
            </a:lvl9pPr>
          </a:lstStyle>
          <a:p>
            <a:endParaRPr/>
          </a:p>
        </p:txBody>
      </p:sp>
      <p:pic>
        <p:nvPicPr>
          <p:cNvPr id="97" name="Google Shape;97;gdf12d6baca_1_1098" descr="Image"/>
          <p:cNvPicPr preferRelativeResize="0"/>
          <p:nvPr/>
        </p:nvPicPr>
        <p:blipFill rotWithShape="1">
          <a:blip r:embed="rId3">
            <a:alphaModFix/>
          </a:blip>
          <a:srcRect/>
          <a:stretch/>
        </p:blipFill>
        <p:spPr>
          <a:xfrm rot="5400000">
            <a:off x="22488411" y="1435164"/>
            <a:ext cx="2419599" cy="65864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4"/>
        <p:cNvGrpSpPr/>
        <p:nvPr/>
      </p:nvGrpSpPr>
      <p:grpSpPr>
        <a:xfrm>
          <a:off x="0" y="0"/>
          <a:ext cx="0" cy="0"/>
          <a:chOff x="0" y="0"/>
          <a:chExt cx="0" cy="0"/>
        </a:xfrm>
      </p:grpSpPr>
      <p:pic>
        <p:nvPicPr>
          <p:cNvPr id="105" name="Google Shape;105;gdf12d6baca_0_623"/>
          <p:cNvPicPr preferRelativeResize="0"/>
          <p:nvPr/>
        </p:nvPicPr>
        <p:blipFill rotWithShape="1">
          <a:blip r:embed="rId2">
            <a:alphaModFix/>
          </a:blip>
          <a:srcRect/>
          <a:stretch/>
        </p:blipFill>
        <p:spPr>
          <a:xfrm>
            <a:off x="-2" y="0"/>
            <a:ext cx="24384000" cy="13716002"/>
          </a:xfrm>
          <a:prstGeom prst="rect">
            <a:avLst/>
          </a:prstGeom>
          <a:noFill/>
          <a:ln>
            <a:noFill/>
          </a:ln>
        </p:spPr>
      </p:pic>
      <p:sp>
        <p:nvSpPr>
          <p:cNvPr id="106" name="Google Shape;106;gdf12d6baca_0_623"/>
          <p:cNvSpPr txBox="1">
            <a:spLocks noGrp="1"/>
          </p:cNvSpPr>
          <p:nvPr>
            <p:ph type="ctrTitle"/>
          </p:nvPr>
        </p:nvSpPr>
        <p:spPr>
          <a:xfrm>
            <a:off x="3048000" y="6611674"/>
            <a:ext cx="18288000" cy="2629200"/>
          </a:xfrm>
          <a:prstGeom prst="rect">
            <a:avLst/>
          </a:prstGeom>
          <a:noFill/>
          <a:ln>
            <a:noFill/>
          </a:ln>
        </p:spPr>
        <p:txBody>
          <a:bodyPr spcFirstLastPara="1" wrap="square" lIns="182850" tIns="91400" rIns="182850" bIns="91400" anchor="b" anchorCtr="0">
            <a:normAutofit/>
          </a:bodyPr>
          <a:lstStyle>
            <a:lvl1pPr lvl="0" algn="ctr" rtl="0">
              <a:lnSpc>
                <a:spcPct val="90000"/>
              </a:lnSpc>
              <a:spcBef>
                <a:spcPts val="0"/>
              </a:spcBef>
              <a:spcAft>
                <a:spcPts val="0"/>
              </a:spcAft>
              <a:buClr>
                <a:schemeClr val="lt1"/>
              </a:buClr>
              <a:buSzPts val="10800"/>
              <a:buFont typeface="Calibri"/>
              <a:buNone/>
              <a:defRPr sz="10800">
                <a:solidFill>
                  <a:schemeClr val="lt1"/>
                </a:solidFill>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gdf12d6baca_0_623"/>
          <p:cNvSpPr txBox="1">
            <a:spLocks noGrp="1"/>
          </p:cNvSpPr>
          <p:nvPr>
            <p:ph type="subTitle" idx="1"/>
          </p:nvPr>
        </p:nvSpPr>
        <p:spPr>
          <a:xfrm>
            <a:off x="3048000" y="9424760"/>
            <a:ext cx="18288000" cy="2629200"/>
          </a:xfrm>
          <a:prstGeom prst="rect">
            <a:avLst/>
          </a:prstGeom>
          <a:noFill/>
          <a:ln>
            <a:noFill/>
          </a:ln>
        </p:spPr>
        <p:txBody>
          <a:bodyPr spcFirstLastPara="1" wrap="square" lIns="182850" tIns="91400" rIns="182850" bIns="91400" anchor="t" anchorCtr="0">
            <a:normAutofit/>
          </a:bodyPr>
          <a:lstStyle>
            <a:lvl1pPr lvl="0" algn="ctr" rtl="0">
              <a:lnSpc>
                <a:spcPct val="90000"/>
              </a:lnSpc>
              <a:spcBef>
                <a:spcPts val="2000"/>
              </a:spcBef>
              <a:spcAft>
                <a:spcPts val="0"/>
              </a:spcAft>
              <a:buClr>
                <a:schemeClr val="lt1"/>
              </a:buClr>
              <a:buSzPts val="4800"/>
              <a:buNone/>
              <a:defRPr sz="4800">
                <a:solidFill>
                  <a:schemeClr val="lt1"/>
                </a:solidFill>
              </a:defRPr>
            </a:lvl1pPr>
            <a:lvl2pPr lvl="1" algn="ctr" rtl="0">
              <a:lnSpc>
                <a:spcPct val="90000"/>
              </a:lnSpc>
              <a:spcBef>
                <a:spcPts val="1000"/>
              </a:spcBef>
              <a:spcAft>
                <a:spcPts val="0"/>
              </a:spcAft>
              <a:buClr>
                <a:schemeClr val="dk1"/>
              </a:buClr>
              <a:buSzPts val="4000"/>
              <a:buNone/>
              <a:defRPr sz="4000"/>
            </a:lvl2pPr>
            <a:lvl3pPr lvl="2" algn="ctr" rtl="0">
              <a:lnSpc>
                <a:spcPct val="90000"/>
              </a:lnSpc>
              <a:spcBef>
                <a:spcPts val="1000"/>
              </a:spcBef>
              <a:spcAft>
                <a:spcPts val="0"/>
              </a:spcAft>
              <a:buClr>
                <a:schemeClr val="dk1"/>
              </a:buClr>
              <a:buSzPts val="3600"/>
              <a:buNone/>
              <a:defRPr sz="3600"/>
            </a:lvl3pPr>
            <a:lvl4pPr lvl="3" algn="ctr" rtl="0">
              <a:lnSpc>
                <a:spcPct val="90000"/>
              </a:lnSpc>
              <a:spcBef>
                <a:spcPts val="1000"/>
              </a:spcBef>
              <a:spcAft>
                <a:spcPts val="0"/>
              </a:spcAft>
              <a:buClr>
                <a:schemeClr val="dk1"/>
              </a:buClr>
              <a:buSzPts val="3200"/>
              <a:buNone/>
              <a:defRPr sz="3200"/>
            </a:lvl4pPr>
            <a:lvl5pPr lvl="4" algn="ctr" rtl="0">
              <a:lnSpc>
                <a:spcPct val="90000"/>
              </a:lnSpc>
              <a:spcBef>
                <a:spcPts val="1000"/>
              </a:spcBef>
              <a:spcAft>
                <a:spcPts val="0"/>
              </a:spcAft>
              <a:buClr>
                <a:schemeClr val="dk1"/>
              </a:buClr>
              <a:buSzPts val="3200"/>
              <a:buNone/>
              <a:defRPr sz="3200"/>
            </a:lvl5pPr>
            <a:lvl6pPr lvl="5" algn="ctr" rtl="0">
              <a:lnSpc>
                <a:spcPct val="90000"/>
              </a:lnSpc>
              <a:spcBef>
                <a:spcPts val="1000"/>
              </a:spcBef>
              <a:spcAft>
                <a:spcPts val="0"/>
              </a:spcAft>
              <a:buClr>
                <a:schemeClr val="dk1"/>
              </a:buClr>
              <a:buSzPts val="3200"/>
              <a:buNone/>
              <a:defRPr sz="3200"/>
            </a:lvl6pPr>
            <a:lvl7pPr lvl="6" algn="ctr" rtl="0">
              <a:lnSpc>
                <a:spcPct val="90000"/>
              </a:lnSpc>
              <a:spcBef>
                <a:spcPts val="1000"/>
              </a:spcBef>
              <a:spcAft>
                <a:spcPts val="0"/>
              </a:spcAft>
              <a:buClr>
                <a:schemeClr val="dk1"/>
              </a:buClr>
              <a:buSzPts val="3200"/>
              <a:buNone/>
              <a:defRPr sz="3200"/>
            </a:lvl7pPr>
            <a:lvl8pPr lvl="7" algn="ctr" rtl="0">
              <a:lnSpc>
                <a:spcPct val="90000"/>
              </a:lnSpc>
              <a:spcBef>
                <a:spcPts val="1000"/>
              </a:spcBef>
              <a:spcAft>
                <a:spcPts val="0"/>
              </a:spcAft>
              <a:buClr>
                <a:schemeClr val="dk1"/>
              </a:buClr>
              <a:buSzPts val="3200"/>
              <a:buNone/>
              <a:defRPr sz="3200"/>
            </a:lvl8pPr>
            <a:lvl9pPr lvl="8" algn="ctr" rtl="0">
              <a:lnSpc>
                <a:spcPct val="90000"/>
              </a:lnSpc>
              <a:spcBef>
                <a:spcPts val="1000"/>
              </a:spcBef>
              <a:spcAft>
                <a:spcPts val="0"/>
              </a:spcAft>
              <a:buClr>
                <a:schemeClr val="dk1"/>
              </a:buClr>
              <a:buSzPts val="3200"/>
              <a:buNone/>
              <a:defRPr sz="3200"/>
            </a:lvl9pPr>
          </a:lstStyle>
          <a:p>
            <a:endParaRPr/>
          </a:p>
        </p:txBody>
      </p:sp>
      <p:sp>
        <p:nvSpPr>
          <p:cNvPr id="108" name="Google Shape;108;gdf12d6baca_0_623"/>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09" name="Google Shape;109;gdf12d6baca_0_623"/>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10" name="Google Shape;110;gdf12d6baca_0_623"/>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1" name="Google Shape;111;gdf12d6baca_0_623"/>
          <p:cNvSpPr txBox="1"/>
          <p:nvPr/>
        </p:nvSpPr>
        <p:spPr>
          <a:xfrm>
            <a:off x="1750972" y="12879742"/>
            <a:ext cx="4727400" cy="492600"/>
          </a:xfrm>
          <a:prstGeom prst="rect">
            <a:avLst/>
          </a:prstGeom>
          <a:noFill/>
          <a:ln>
            <a:noFill/>
          </a:ln>
        </p:spPr>
        <p:txBody>
          <a:bodyPr spcFirstLastPara="1" wrap="square" lIns="182850" tIns="91400" rIns="182850" bIns="91400" anchor="t" anchorCtr="0">
            <a:spAutoFit/>
          </a:bodyPr>
          <a:lstStyle/>
          <a:p>
            <a:pPr marL="0" marR="0" lvl="0" indent="0" algn="l" rtl="0">
              <a:spcBef>
                <a:spcPts val="0"/>
              </a:spcBef>
              <a:spcAft>
                <a:spcPts val="0"/>
              </a:spcAft>
              <a:buNone/>
            </a:pPr>
            <a:r>
              <a:rPr lang="en-US" sz="2000" b="1" i="0" u="none" strike="noStrike" cap="none" dirty="0">
                <a:solidFill>
                  <a:srgbClr val="EF483E"/>
                </a:solidFill>
                <a:latin typeface="Calibri"/>
                <a:ea typeface="Calibri"/>
                <a:cs typeface="Calibri"/>
                <a:sym typeface="Calibri"/>
              </a:rPr>
              <a:t>©2022  ROC  ASSOCIATES</a:t>
            </a:r>
            <a:endParaRPr sz="2800" dirty="0"/>
          </a:p>
        </p:txBody>
      </p:sp>
      <p:pic>
        <p:nvPicPr>
          <p:cNvPr id="112" name="Google Shape;112;gdf12d6baca_0_623"/>
          <p:cNvPicPr preferRelativeResize="0"/>
          <p:nvPr/>
        </p:nvPicPr>
        <p:blipFill rotWithShape="1">
          <a:blip r:embed="rId3">
            <a:alphaModFix/>
          </a:blip>
          <a:srcRect/>
          <a:stretch/>
        </p:blipFill>
        <p:spPr>
          <a:xfrm>
            <a:off x="9771432" y="2747150"/>
            <a:ext cx="4841131" cy="48411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3"/>
        <p:cNvGrpSpPr/>
        <p:nvPr/>
      </p:nvGrpSpPr>
      <p:grpSpPr>
        <a:xfrm>
          <a:off x="0" y="0"/>
          <a:ext cx="0" cy="0"/>
          <a:chOff x="0" y="0"/>
          <a:chExt cx="0" cy="0"/>
        </a:xfrm>
      </p:grpSpPr>
      <p:sp>
        <p:nvSpPr>
          <p:cNvPr id="114" name="Google Shape;114;gdf12d6baca_0_632"/>
          <p:cNvSpPr txBox="1">
            <a:spLocks noGrp="1"/>
          </p:cNvSpPr>
          <p:nvPr>
            <p:ph type="body" idx="1"/>
          </p:nvPr>
        </p:nvSpPr>
        <p:spPr>
          <a:xfrm>
            <a:off x="1676400" y="3651250"/>
            <a:ext cx="21031200" cy="8702400"/>
          </a:xfrm>
          <a:prstGeom prst="rect">
            <a:avLst/>
          </a:prstGeom>
          <a:noFill/>
          <a:ln>
            <a:noFill/>
          </a:ln>
        </p:spPr>
        <p:txBody>
          <a:bodyPr spcFirstLastPara="1" wrap="square" lIns="182850" tIns="91400" rIns="182850" bIns="91400" anchor="t" anchorCtr="0">
            <a:normAutofit/>
          </a:bodyPr>
          <a:lstStyle>
            <a:lvl1pPr marL="457200" lvl="0" indent="-457200" algn="l" rtl="0">
              <a:lnSpc>
                <a:spcPct val="90000"/>
              </a:lnSpc>
              <a:spcBef>
                <a:spcPts val="2000"/>
              </a:spcBef>
              <a:spcAft>
                <a:spcPts val="0"/>
              </a:spcAft>
              <a:buClr>
                <a:schemeClr val="dk1"/>
              </a:buClr>
              <a:buSzPts val="3600"/>
              <a:buChar char="•"/>
              <a:defRPr/>
            </a:lvl1pPr>
            <a:lvl2pPr marL="914400" lvl="1" indent="-457200" algn="l" rtl="0">
              <a:lnSpc>
                <a:spcPct val="90000"/>
              </a:lnSpc>
              <a:spcBef>
                <a:spcPts val="1000"/>
              </a:spcBef>
              <a:spcAft>
                <a:spcPts val="0"/>
              </a:spcAft>
              <a:buClr>
                <a:schemeClr val="dk1"/>
              </a:buClr>
              <a:buSzPts val="3600"/>
              <a:buChar char="•"/>
              <a:defRPr/>
            </a:lvl2pPr>
            <a:lvl3pPr marL="1371600" lvl="2" indent="-457200" algn="l" rtl="0">
              <a:lnSpc>
                <a:spcPct val="90000"/>
              </a:lnSpc>
              <a:spcBef>
                <a:spcPts val="1000"/>
              </a:spcBef>
              <a:spcAft>
                <a:spcPts val="0"/>
              </a:spcAft>
              <a:buClr>
                <a:schemeClr val="dk1"/>
              </a:buClr>
              <a:buSzPts val="3600"/>
              <a:buChar char="•"/>
              <a:defRPr/>
            </a:lvl3pPr>
            <a:lvl4pPr marL="1828800" lvl="3" indent="-457200" algn="l" rtl="0">
              <a:lnSpc>
                <a:spcPct val="90000"/>
              </a:lnSpc>
              <a:spcBef>
                <a:spcPts val="1000"/>
              </a:spcBef>
              <a:spcAft>
                <a:spcPts val="0"/>
              </a:spcAft>
              <a:buClr>
                <a:schemeClr val="dk1"/>
              </a:buClr>
              <a:buSzPts val="3600"/>
              <a:buChar char="•"/>
              <a:defRPr/>
            </a:lvl4pPr>
            <a:lvl5pPr marL="2286000" lvl="4" indent="-457200" algn="l" rtl="0">
              <a:lnSpc>
                <a:spcPct val="90000"/>
              </a:lnSpc>
              <a:spcBef>
                <a:spcPts val="1000"/>
              </a:spcBef>
              <a:spcAft>
                <a:spcPts val="0"/>
              </a:spcAft>
              <a:buClr>
                <a:schemeClr val="dk1"/>
              </a:buClr>
              <a:buSzPts val="3600"/>
              <a:buChar char="•"/>
              <a:defRPr/>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sp>
        <p:nvSpPr>
          <p:cNvPr id="115" name="Google Shape;115;gdf12d6baca_0_632"/>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16" name="Google Shape;116;gdf12d6baca_0_632"/>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17" name="Google Shape;117;gdf12d6baca_0_632"/>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8" name="Google Shape;118;gdf12d6baca_0_632"/>
          <p:cNvSpPr/>
          <p:nvPr/>
        </p:nvSpPr>
        <p:spPr>
          <a:xfrm>
            <a:off x="0" y="-4208"/>
            <a:ext cx="24409800" cy="1347000"/>
          </a:xfrm>
          <a:prstGeom prst="rect">
            <a:avLst/>
          </a:prstGeom>
          <a:solidFill>
            <a:srgbClr val="C8C9C7"/>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119" name="Google Shape;119;gdf12d6baca_0_632"/>
          <p:cNvSpPr/>
          <p:nvPr/>
        </p:nvSpPr>
        <p:spPr>
          <a:xfrm>
            <a:off x="465074" y="408562"/>
            <a:ext cx="23988408" cy="1381328"/>
          </a:xfrm>
          <a:custGeom>
            <a:avLst/>
            <a:gdLst/>
            <a:ahLst/>
            <a:cxnLst/>
            <a:rect l="l" t="t" r="r" b="b"/>
            <a:pathLst>
              <a:path w="11994204" h="690664" extrusionOk="0">
                <a:moveTo>
                  <a:pt x="38910" y="642025"/>
                </a:moveTo>
                <a:lnTo>
                  <a:pt x="525293" y="0"/>
                </a:lnTo>
                <a:lnTo>
                  <a:pt x="11984476" y="0"/>
                </a:lnTo>
                <a:lnTo>
                  <a:pt x="11994204" y="194553"/>
                </a:lnTo>
                <a:lnTo>
                  <a:pt x="11994204" y="690664"/>
                </a:lnTo>
                <a:lnTo>
                  <a:pt x="0" y="690664"/>
                </a:lnTo>
                <a:lnTo>
                  <a:pt x="38910" y="642025"/>
                </a:lnTo>
                <a:close/>
              </a:path>
            </a:pathLst>
          </a:custGeom>
          <a:solidFill>
            <a:srgbClr val="EF483E"/>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120" name="Google Shape;120;gdf12d6baca_0_632"/>
          <p:cNvSpPr txBox="1">
            <a:spLocks noGrp="1"/>
          </p:cNvSpPr>
          <p:nvPr>
            <p:ph type="title"/>
          </p:nvPr>
        </p:nvSpPr>
        <p:spPr>
          <a:xfrm>
            <a:off x="1502228" y="-178384"/>
            <a:ext cx="21031200" cy="2651400"/>
          </a:xfrm>
          <a:prstGeom prst="rect">
            <a:avLst/>
          </a:prstGeom>
          <a:noFill/>
          <a:ln>
            <a:noFill/>
          </a:ln>
        </p:spPr>
        <p:txBody>
          <a:bodyPr spcFirstLastPara="1" wrap="square" lIns="182850" tIns="91400" rIns="182850" bIns="91400" anchor="ctr" anchorCtr="0">
            <a:normAutofit/>
          </a:bodyPr>
          <a:lstStyle>
            <a:lvl1pPr lvl="0" algn="l" rtl="0">
              <a:lnSpc>
                <a:spcPct val="90000"/>
              </a:lnSpc>
              <a:spcBef>
                <a:spcPts val="0"/>
              </a:spcBef>
              <a:spcAft>
                <a:spcPts val="0"/>
              </a:spcAft>
              <a:buClr>
                <a:schemeClr val="lt1"/>
              </a:buClr>
              <a:buSzPts val="7200"/>
              <a:buFont typeface="Calibri"/>
              <a:buNone/>
              <a:defRPr sz="7200" b="1">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1" name="Google Shape;121;gdf12d6baca_0_632"/>
          <p:cNvSpPr/>
          <p:nvPr/>
        </p:nvSpPr>
        <p:spPr>
          <a:xfrm>
            <a:off x="0" y="12581242"/>
            <a:ext cx="24384000" cy="1134600"/>
          </a:xfrm>
          <a:prstGeom prst="rect">
            <a:avLst/>
          </a:prstGeom>
          <a:solidFill>
            <a:schemeClr val="dk1"/>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pic>
        <p:nvPicPr>
          <p:cNvPr id="122" name="Google Shape;122;gdf12d6baca_0_632"/>
          <p:cNvPicPr preferRelativeResize="0"/>
          <p:nvPr/>
        </p:nvPicPr>
        <p:blipFill rotWithShape="1">
          <a:blip r:embed="rId2">
            <a:alphaModFix/>
          </a:blip>
          <a:srcRect/>
          <a:stretch/>
        </p:blipFill>
        <p:spPr>
          <a:xfrm>
            <a:off x="21941272" y="11322994"/>
            <a:ext cx="1992010" cy="1992010"/>
          </a:xfrm>
          <a:prstGeom prst="rect">
            <a:avLst/>
          </a:prstGeom>
          <a:noFill/>
          <a:ln>
            <a:noFill/>
          </a:ln>
        </p:spPr>
      </p:pic>
      <p:sp>
        <p:nvSpPr>
          <p:cNvPr id="123" name="Google Shape;123;gdf12d6baca_0_632"/>
          <p:cNvSpPr txBox="1"/>
          <p:nvPr/>
        </p:nvSpPr>
        <p:spPr>
          <a:xfrm>
            <a:off x="1750972" y="12879742"/>
            <a:ext cx="4727400" cy="492600"/>
          </a:xfrm>
          <a:prstGeom prst="rect">
            <a:avLst/>
          </a:prstGeom>
          <a:noFill/>
          <a:ln>
            <a:noFill/>
          </a:ln>
        </p:spPr>
        <p:txBody>
          <a:bodyPr spcFirstLastPara="1" wrap="square" lIns="182850" tIns="91400" rIns="182850" bIns="91400" anchor="t" anchorCtr="0">
            <a:spAutoFit/>
          </a:bodyPr>
          <a:lstStyle/>
          <a:p>
            <a:pPr marL="0" marR="0" lvl="0" indent="0" algn="l" rtl="0">
              <a:spcBef>
                <a:spcPts val="0"/>
              </a:spcBef>
              <a:spcAft>
                <a:spcPts val="0"/>
              </a:spcAft>
              <a:buNone/>
            </a:pPr>
            <a:r>
              <a:rPr lang="en-US" sz="2000" b="1" dirty="0">
                <a:solidFill>
                  <a:srgbClr val="EF483E"/>
                </a:solidFill>
                <a:latin typeface="Calibri"/>
                <a:ea typeface="Calibri"/>
                <a:cs typeface="Calibri"/>
                <a:sym typeface="Calibri"/>
              </a:rPr>
              <a:t>©2022  ROC  ASSOCIATES</a:t>
            </a:r>
            <a:endParaRPr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4"/>
        <p:cNvGrpSpPr/>
        <p:nvPr/>
      </p:nvGrpSpPr>
      <p:grpSpPr>
        <a:xfrm>
          <a:off x="0" y="0"/>
          <a:ext cx="0" cy="0"/>
          <a:chOff x="0" y="0"/>
          <a:chExt cx="0" cy="0"/>
        </a:xfrm>
      </p:grpSpPr>
      <p:sp>
        <p:nvSpPr>
          <p:cNvPr id="125" name="Google Shape;125;gdf12d6baca_0_643"/>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26" name="Google Shape;126;gdf12d6baca_0_643"/>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27" name="Google Shape;127;gdf12d6baca_0_643"/>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8" name="Google Shape;128;gdf12d6baca_0_643"/>
          <p:cNvSpPr/>
          <p:nvPr/>
        </p:nvSpPr>
        <p:spPr>
          <a:xfrm>
            <a:off x="0" y="-4208"/>
            <a:ext cx="24409800" cy="1347000"/>
          </a:xfrm>
          <a:prstGeom prst="rect">
            <a:avLst/>
          </a:prstGeom>
          <a:solidFill>
            <a:srgbClr val="C8C9C7"/>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129" name="Google Shape;129;gdf12d6baca_0_643"/>
          <p:cNvSpPr/>
          <p:nvPr/>
        </p:nvSpPr>
        <p:spPr>
          <a:xfrm>
            <a:off x="465074" y="408562"/>
            <a:ext cx="23988408" cy="1381328"/>
          </a:xfrm>
          <a:custGeom>
            <a:avLst/>
            <a:gdLst/>
            <a:ahLst/>
            <a:cxnLst/>
            <a:rect l="l" t="t" r="r" b="b"/>
            <a:pathLst>
              <a:path w="11994204" h="690664" extrusionOk="0">
                <a:moveTo>
                  <a:pt x="38910" y="642025"/>
                </a:moveTo>
                <a:lnTo>
                  <a:pt x="525293" y="0"/>
                </a:lnTo>
                <a:lnTo>
                  <a:pt x="11984476" y="0"/>
                </a:lnTo>
                <a:lnTo>
                  <a:pt x="11994204" y="194553"/>
                </a:lnTo>
                <a:lnTo>
                  <a:pt x="11994204" y="690664"/>
                </a:lnTo>
                <a:lnTo>
                  <a:pt x="0" y="690664"/>
                </a:lnTo>
                <a:lnTo>
                  <a:pt x="38910" y="642025"/>
                </a:lnTo>
                <a:close/>
              </a:path>
            </a:pathLst>
          </a:custGeom>
          <a:solidFill>
            <a:srgbClr val="EF483E"/>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130" name="Google Shape;130;gdf12d6baca_0_643"/>
          <p:cNvSpPr txBox="1">
            <a:spLocks noGrp="1"/>
          </p:cNvSpPr>
          <p:nvPr>
            <p:ph type="title"/>
          </p:nvPr>
        </p:nvSpPr>
        <p:spPr>
          <a:xfrm>
            <a:off x="1502228" y="-178384"/>
            <a:ext cx="21031200" cy="2651400"/>
          </a:xfrm>
          <a:prstGeom prst="rect">
            <a:avLst/>
          </a:prstGeom>
          <a:noFill/>
          <a:ln>
            <a:noFill/>
          </a:ln>
        </p:spPr>
        <p:txBody>
          <a:bodyPr spcFirstLastPara="1" wrap="square" lIns="182850" tIns="91400" rIns="182850" bIns="91400" anchor="ctr" anchorCtr="0">
            <a:normAutofit/>
          </a:bodyPr>
          <a:lstStyle>
            <a:lvl1pPr lvl="0" algn="l" rtl="0">
              <a:lnSpc>
                <a:spcPct val="90000"/>
              </a:lnSpc>
              <a:spcBef>
                <a:spcPts val="0"/>
              </a:spcBef>
              <a:spcAft>
                <a:spcPts val="0"/>
              </a:spcAft>
              <a:buClr>
                <a:schemeClr val="lt1"/>
              </a:buClr>
              <a:buSzPts val="7200"/>
              <a:buFont typeface="Calibri"/>
              <a:buNone/>
              <a:defRPr sz="7200" b="1">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1" name="Google Shape;131;gdf12d6baca_0_643"/>
          <p:cNvSpPr/>
          <p:nvPr/>
        </p:nvSpPr>
        <p:spPr>
          <a:xfrm>
            <a:off x="0" y="12581242"/>
            <a:ext cx="24384000" cy="1134600"/>
          </a:xfrm>
          <a:prstGeom prst="rect">
            <a:avLst/>
          </a:prstGeom>
          <a:solidFill>
            <a:schemeClr val="dk1"/>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pic>
        <p:nvPicPr>
          <p:cNvPr id="132" name="Google Shape;132;gdf12d6baca_0_643"/>
          <p:cNvPicPr preferRelativeResize="0"/>
          <p:nvPr/>
        </p:nvPicPr>
        <p:blipFill rotWithShape="1">
          <a:blip r:embed="rId2">
            <a:alphaModFix/>
          </a:blip>
          <a:srcRect/>
          <a:stretch/>
        </p:blipFill>
        <p:spPr>
          <a:xfrm>
            <a:off x="21941272" y="11322994"/>
            <a:ext cx="1992010" cy="1992010"/>
          </a:xfrm>
          <a:prstGeom prst="rect">
            <a:avLst/>
          </a:prstGeom>
          <a:noFill/>
          <a:ln>
            <a:noFill/>
          </a:ln>
        </p:spPr>
      </p:pic>
      <p:sp>
        <p:nvSpPr>
          <p:cNvPr id="133" name="Google Shape;133;gdf12d6baca_0_643"/>
          <p:cNvSpPr txBox="1"/>
          <p:nvPr/>
        </p:nvSpPr>
        <p:spPr>
          <a:xfrm>
            <a:off x="1750972" y="12879742"/>
            <a:ext cx="4727400" cy="492600"/>
          </a:xfrm>
          <a:prstGeom prst="rect">
            <a:avLst/>
          </a:prstGeom>
          <a:noFill/>
          <a:ln>
            <a:noFill/>
          </a:ln>
        </p:spPr>
        <p:txBody>
          <a:bodyPr spcFirstLastPara="1" wrap="square" lIns="182850" tIns="91400" rIns="182850" bIns="91400" anchor="t" anchorCtr="0">
            <a:spAutoFit/>
          </a:bodyPr>
          <a:lstStyle/>
          <a:p>
            <a:pPr marL="0" marR="0" lvl="0" indent="0" algn="l" rtl="0">
              <a:spcBef>
                <a:spcPts val="0"/>
              </a:spcBef>
              <a:spcAft>
                <a:spcPts val="0"/>
              </a:spcAft>
              <a:buNone/>
            </a:pPr>
            <a:r>
              <a:rPr lang="en-US" sz="2000" b="1" dirty="0">
                <a:solidFill>
                  <a:srgbClr val="EF483E"/>
                </a:solidFill>
                <a:latin typeface="Calibri"/>
                <a:ea typeface="Calibri"/>
                <a:cs typeface="Calibri"/>
                <a:sym typeface="Calibri"/>
              </a:rPr>
              <a:t>©2022  ROC  ASSOCIATES</a:t>
            </a:r>
            <a:endParaRPr sz="28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gdf12d6baca_0_150"/>
          <p:cNvSpPr txBox="1">
            <a:spLocks noGrp="1"/>
          </p:cNvSpPr>
          <p:nvPr>
            <p:ph type="title"/>
          </p:nvPr>
        </p:nvSpPr>
        <p:spPr>
          <a:xfrm>
            <a:off x="831200" y="1186733"/>
            <a:ext cx="22721700" cy="1527300"/>
          </a:xfrm>
          <a:prstGeom prst="rect">
            <a:avLst/>
          </a:prstGeom>
        </p:spPr>
        <p:txBody>
          <a:bodyPr spcFirstLastPara="1" wrap="square" lIns="243800" tIns="243800" rIns="243800" bIns="243800" anchor="t" anchorCtr="0">
            <a:norm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a:endParaRPr/>
          </a:p>
        </p:txBody>
      </p:sp>
      <p:sp>
        <p:nvSpPr>
          <p:cNvPr id="18" name="Google Shape;18;gdf12d6baca_0_150"/>
          <p:cNvSpPr txBox="1">
            <a:spLocks noGrp="1"/>
          </p:cNvSpPr>
          <p:nvPr>
            <p:ph type="body" idx="1"/>
          </p:nvPr>
        </p:nvSpPr>
        <p:spPr>
          <a:xfrm>
            <a:off x="831200" y="3073267"/>
            <a:ext cx="22721700" cy="9110400"/>
          </a:xfrm>
          <a:prstGeom prst="rect">
            <a:avLst/>
          </a:prstGeom>
        </p:spPr>
        <p:txBody>
          <a:bodyPr spcFirstLastPara="1" wrap="square" lIns="243800" tIns="243800" rIns="243800" bIns="243800" anchor="t" anchorCtr="0">
            <a:normAutofit/>
          </a:bodyPr>
          <a:lstStyle>
            <a:lvl1pPr marL="457200" lvl="0" indent="-533400">
              <a:spcBef>
                <a:spcPts val="0"/>
              </a:spcBef>
              <a:spcAft>
                <a:spcPts val="0"/>
              </a:spcAft>
              <a:buSzPts val="4800"/>
              <a:buChar char="●"/>
              <a:defRPr/>
            </a:lvl1pPr>
            <a:lvl2pPr marL="914400" lvl="1" indent="-463550">
              <a:spcBef>
                <a:spcPts val="0"/>
              </a:spcBef>
              <a:spcAft>
                <a:spcPts val="0"/>
              </a:spcAft>
              <a:buSzPts val="3700"/>
              <a:buChar char="○"/>
              <a:defRPr/>
            </a:lvl2pPr>
            <a:lvl3pPr marL="1371600" lvl="2" indent="-463550">
              <a:spcBef>
                <a:spcPts val="0"/>
              </a:spcBef>
              <a:spcAft>
                <a:spcPts val="0"/>
              </a:spcAft>
              <a:buSzPts val="3700"/>
              <a:buChar char="■"/>
              <a:defRPr/>
            </a:lvl3pPr>
            <a:lvl4pPr marL="1828800" lvl="3" indent="-463550">
              <a:spcBef>
                <a:spcPts val="0"/>
              </a:spcBef>
              <a:spcAft>
                <a:spcPts val="0"/>
              </a:spcAft>
              <a:buSzPts val="3700"/>
              <a:buChar char="●"/>
              <a:defRPr/>
            </a:lvl4pPr>
            <a:lvl5pPr marL="2286000" lvl="4" indent="-463550">
              <a:spcBef>
                <a:spcPts val="0"/>
              </a:spcBef>
              <a:spcAft>
                <a:spcPts val="0"/>
              </a:spcAft>
              <a:buSzPts val="3700"/>
              <a:buChar char="○"/>
              <a:defRPr/>
            </a:lvl5pPr>
            <a:lvl6pPr marL="2743200" lvl="5" indent="-463550">
              <a:spcBef>
                <a:spcPts val="0"/>
              </a:spcBef>
              <a:spcAft>
                <a:spcPts val="0"/>
              </a:spcAft>
              <a:buSzPts val="3700"/>
              <a:buChar char="■"/>
              <a:defRPr/>
            </a:lvl6pPr>
            <a:lvl7pPr marL="3200400" lvl="6" indent="-463550">
              <a:spcBef>
                <a:spcPts val="0"/>
              </a:spcBef>
              <a:spcAft>
                <a:spcPts val="0"/>
              </a:spcAft>
              <a:buSzPts val="3700"/>
              <a:buChar char="●"/>
              <a:defRPr/>
            </a:lvl7pPr>
            <a:lvl8pPr marL="3657600" lvl="7" indent="-463550">
              <a:spcBef>
                <a:spcPts val="0"/>
              </a:spcBef>
              <a:spcAft>
                <a:spcPts val="0"/>
              </a:spcAft>
              <a:buSzPts val="3700"/>
              <a:buChar char="○"/>
              <a:defRPr/>
            </a:lvl8pPr>
            <a:lvl9pPr marL="4114800" lvl="8" indent="-463550">
              <a:spcBef>
                <a:spcPts val="0"/>
              </a:spcBef>
              <a:spcAft>
                <a:spcPts val="0"/>
              </a:spcAft>
              <a:buSzPts val="3700"/>
              <a:buChar char="■"/>
              <a:defRPr/>
            </a:lvl9pPr>
          </a:lstStyle>
          <a:p>
            <a:endParaRPr/>
          </a:p>
        </p:txBody>
      </p:sp>
      <p:sp>
        <p:nvSpPr>
          <p:cNvPr id="19" name="Google Shape;19;gdf12d6baca_0_150"/>
          <p:cNvSpPr txBox="1">
            <a:spLocks noGrp="1"/>
          </p:cNvSpPr>
          <p:nvPr>
            <p:ph type="sldNum" idx="12"/>
          </p:nvPr>
        </p:nvSpPr>
        <p:spPr>
          <a:xfrm>
            <a:off x="22593221" y="12435245"/>
            <a:ext cx="1463100" cy="1049700"/>
          </a:xfrm>
          <a:prstGeom prst="rect">
            <a:avLst/>
          </a:prstGeom>
        </p:spPr>
        <p:txBody>
          <a:bodyPr spcFirstLastPara="1" wrap="square" lIns="243800" tIns="243800" rIns="243800" bIns="2438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134"/>
        <p:cNvGrpSpPr/>
        <p:nvPr/>
      </p:nvGrpSpPr>
      <p:grpSpPr>
        <a:xfrm>
          <a:off x="0" y="0"/>
          <a:ext cx="0" cy="0"/>
          <a:chOff x="0" y="0"/>
          <a:chExt cx="0" cy="0"/>
        </a:xfrm>
      </p:grpSpPr>
      <p:sp>
        <p:nvSpPr>
          <p:cNvPr id="135" name="Google Shape;135;gdf12d6baca_0_653"/>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36" name="Google Shape;136;gdf12d6baca_0_653"/>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37" name="Google Shape;137;gdf12d6baca_0_653"/>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38"/>
        <p:cNvGrpSpPr/>
        <p:nvPr/>
      </p:nvGrpSpPr>
      <p:grpSpPr>
        <a:xfrm>
          <a:off x="0" y="0"/>
          <a:ext cx="0" cy="0"/>
          <a:chOff x="0" y="0"/>
          <a:chExt cx="0" cy="0"/>
        </a:xfrm>
      </p:grpSpPr>
      <p:sp>
        <p:nvSpPr>
          <p:cNvPr id="139" name="Google Shape;139;gdf12d6baca_0_657"/>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40" name="Google Shape;140;gdf12d6baca_0_657"/>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41" name="Google Shape;141;gdf12d6baca_0_657"/>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42" name="Google Shape;142;gdf12d6baca_0_657"/>
          <p:cNvSpPr/>
          <p:nvPr/>
        </p:nvSpPr>
        <p:spPr>
          <a:xfrm>
            <a:off x="0" y="-4208"/>
            <a:ext cx="24409800" cy="1347000"/>
          </a:xfrm>
          <a:prstGeom prst="rect">
            <a:avLst/>
          </a:prstGeom>
          <a:solidFill>
            <a:srgbClr val="C8C9C7"/>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143" name="Google Shape;143;gdf12d6baca_0_657"/>
          <p:cNvSpPr/>
          <p:nvPr/>
        </p:nvSpPr>
        <p:spPr>
          <a:xfrm>
            <a:off x="465074" y="408562"/>
            <a:ext cx="23988408" cy="1381328"/>
          </a:xfrm>
          <a:custGeom>
            <a:avLst/>
            <a:gdLst/>
            <a:ahLst/>
            <a:cxnLst/>
            <a:rect l="l" t="t" r="r" b="b"/>
            <a:pathLst>
              <a:path w="11994204" h="690664" extrusionOk="0">
                <a:moveTo>
                  <a:pt x="38910" y="642025"/>
                </a:moveTo>
                <a:lnTo>
                  <a:pt x="525293" y="0"/>
                </a:lnTo>
                <a:lnTo>
                  <a:pt x="11984476" y="0"/>
                </a:lnTo>
                <a:lnTo>
                  <a:pt x="11994204" y="194553"/>
                </a:lnTo>
                <a:lnTo>
                  <a:pt x="11994204" y="690664"/>
                </a:lnTo>
                <a:lnTo>
                  <a:pt x="0" y="690664"/>
                </a:lnTo>
                <a:lnTo>
                  <a:pt x="38910" y="642025"/>
                </a:lnTo>
                <a:close/>
              </a:path>
            </a:pathLst>
          </a:custGeom>
          <a:solidFill>
            <a:srgbClr val="EF483E"/>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144" name="Google Shape;144;gdf12d6baca_0_657"/>
          <p:cNvSpPr/>
          <p:nvPr/>
        </p:nvSpPr>
        <p:spPr>
          <a:xfrm>
            <a:off x="0" y="12581242"/>
            <a:ext cx="24384000" cy="1134600"/>
          </a:xfrm>
          <a:prstGeom prst="rect">
            <a:avLst/>
          </a:prstGeom>
          <a:solidFill>
            <a:schemeClr val="dk1"/>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pic>
        <p:nvPicPr>
          <p:cNvPr id="145" name="Google Shape;145;gdf12d6baca_0_657"/>
          <p:cNvPicPr preferRelativeResize="0"/>
          <p:nvPr/>
        </p:nvPicPr>
        <p:blipFill rotWithShape="1">
          <a:blip r:embed="rId2">
            <a:alphaModFix/>
          </a:blip>
          <a:srcRect/>
          <a:stretch/>
        </p:blipFill>
        <p:spPr>
          <a:xfrm>
            <a:off x="21941272" y="11322994"/>
            <a:ext cx="1992010" cy="1992010"/>
          </a:xfrm>
          <a:prstGeom prst="rect">
            <a:avLst/>
          </a:prstGeom>
          <a:noFill/>
          <a:ln>
            <a:noFill/>
          </a:ln>
        </p:spPr>
      </p:pic>
      <p:sp>
        <p:nvSpPr>
          <p:cNvPr id="146" name="Google Shape;146;gdf12d6baca_0_657"/>
          <p:cNvSpPr txBox="1"/>
          <p:nvPr/>
        </p:nvSpPr>
        <p:spPr>
          <a:xfrm>
            <a:off x="1750972" y="12879742"/>
            <a:ext cx="4727400" cy="492600"/>
          </a:xfrm>
          <a:prstGeom prst="rect">
            <a:avLst/>
          </a:prstGeom>
          <a:noFill/>
          <a:ln>
            <a:noFill/>
          </a:ln>
        </p:spPr>
        <p:txBody>
          <a:bodyPr spcFirstLastPara="1" wrap="square" lIns="182850" tIns="91400" rIns="182850" bIns="91400" anchor="t" anchorCtr="0">
            <a:spAutoFit/>
          </a:bodyPr>
          <a:lstStyle/>
          <a:p>
            <a:pPr marL="0" marR="0" lvl="0" indent="0" algn="l" rtl="0">
              <a:spcBef>
                <a:spcPts val="0"/>
              </a:spcBef>
              <a:spcAft>
                <a:spcPts val="0"/>
              </a:spcAft>
              <a:buNone/>
            </a:pPr>
            <a:r>
              <a:rPr lang="en-US" sz="2000" b="1" dirty="0">
                <a:solidFill>
                  <a:srgbClr val="EF483E"/>
                </a:solidFill>
                <a:latin typeface="Calibri"/>
                <a:ea typeface="Calibri"/>
                <a:cs typeface="Calibri"/>
                <a:sym typeface="Calibri"/>
              </a:rPr>
              <a:t>©2022  ROC  ASSOCIATES</a:t>
            </a:r>
            <a:endParaRPr sz="2800"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7"/>
        <p:cNvGrpSpPr/>
        <p:nvPr/>
      </p:nvGrpSpPr>
      <p:grpSpPr>
        <a:xfrm>
          <a:off x="0" y="0"/>
          <a:ext cx="0" cy="0"/>
          <a:chOff x="0" y="0"/>
          <a:chExt cx="0" cy="0"/>
        </a:xfrm>
      </p:grpSpPr>
      <p:sp>
        <p:nvSpPr>
          <p:cNvPr id="148" name="Google Shape;148;gdf12d6baca_0_666"/>
          <p:cNvSpPr txBox="1">
            <a:spLocks noGrp="1"/>
          </p:cNvSpPr>
          <p:nvPr>
            <p:ph type="title"/>
          </p:nvPr>
        </p:nvSpPr>
        <p:spPr>
          <a:xfrm>
            <a:off x="1663700" y="3419476"/>
            <a:ext cx="21031200" cy="5705400"/>
          </a:xfrm>
          <a:prstGeom prst="rect">
            <a:avLst/>
          </a:prstGeom>
          <a:noFill/>
          <a:ln>
            <a:noFill/>
          </a:ln>
        </p:spPr>
        <p:txBody>
          <a:bodyPr spcFirstLastPara="1" wrap="square" lIns="182850" tIns="91400" rIns="182850" bIns="91400" anchor="b" anchorCtr="0">
            <a:normAutofit/>
          </a:bodyPr>
          <a:lstStyle>
            <a:lvl1pPr lvl="0" algn="l" rtl="0">
              <a:lnSpc>
                <a:spcPct val="90000"/>
              </a:lnSpc>
              <a:spcBef>
                <a:spcPts val="0"/>
              </a:spcBef>
              <a:spcAft>
                <a:spcPts val="0"/>
              </a:spcAft>
              <a:buClr>
                <a:schemeClr val="dk1"/>
              </a:buClr>
              <a:buSzPts val="12000"/>
              <a:buFont typeface="Calibri"/>
              <a:buNone/>
              <a:defRPr sz="1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9" name="Google Shape;149;gdf12d6baca_0_666"/>
          <p:cNvSpPr txBox="1">
            <a:spLocks noGrp="1"/>
          </p:cNvSpPr>
          <p:nvPr>
            <p:ph type="body" idx="1"/>
          </p:nvPr>
        </p:nvSpPr>
        <p:spPr>
          <a:xfrm>
            <a:off x="1663700" y="9178926"/>
            <a:ext cx="21031200" cy="3000600"/>
          </a:xfrm>
          <a:prstGeom prst="rect">
            <a:avLst/>
          </a:prstGeom>
          <a:noFill/>
          <a:ln>
            <a:noFill/>
          </a:ln>
        </p:spPr>
        <p:txBody>
          <a:bodyPr spcFirstLastPara="1" wrap="square" lIns="182850" tIns="91400" rIns="182850" bIns="91400" anchor="t" anchorCtr="0">
            <a:normAutofit/>
          </a:bodyPr>
          <a:lstStyle>
            <a:lvl1pPr marL="457200" lvl="0" indent="-228600" algn="l" rtl="0">
              <a:lnSpc>
                <a:spcPct val="90000"/>
              </a:lnSpc>
              <a:spcBef>
                <a:spcPts val="2000"/>
              </a:spcBef>
              <a:spcAft>
                <a:spcPts val="0"/>
              </a:spcAft>
              <a:buClr>
                <a:srgbClr val="888888"/>
              </a:buClr>
              <a:buSzPts val="4800"/>
              <a:buNone/>
              <a:defRPr sz="4800">
                <a:solidFill>
                  <a:srgbClr val="888888"/>
                </a:solidFill>
              </a:defRPr>
            </a:lvl1pPr>
            <a:lvl2pPr marL="914400" lvl="1" indent="-228600" algn="l" rtl="0">
              <a:lnSpc>
                <a:spcPct val="90000"/>
              </a:lnSpc>
              <a:spcBef>
                <a:spcPts val="1000"/>
              </a:spcBef>
              <a:spcAft>
                <a:spcPts val="0"/>
              </a:spcAft>
              <a:buClr>
                <a:srgbClr val="888888"/>
              </a:buClr>
              <a:buSzPts val="4000"/>
              <a:buNone/>
              <a:defRPr sz="4000">
                <a:solidFill>
                  <a:srgbClr val="888888"/>
                </a:solidFill>
              </a:defRPr>
            </a:lvl2pPr>
            <a:lvl3pPr marL="1371600" lvl="2" indent="-228600" algn="l" rtl="0">
              <a:lnSpc>
                <a:spcPct val="90000"/>
              </a:lnSpc>
              <a:spcBef>
                <a:spcPts val="1000"/>
              </a:spcBef>
              <a:spcAft>
                <a:spcPts val="0"/>
              </a:spcAft>
              <a:buClr>
                <a:srgbClr val="888888"/>
              </a:buClr>
              <a:buSzPts val="3600"/>
              <a:buNone/>
              <a:defRPr sz="3600">
                <a:solidFill>
                  <a:srgbClr val="888888"/>
                </a:solidFill>
              </a:defRPr>
            </a:lvl3pPr>
            <a:lvl4pPr marL="1828800" lvl="3" indent="-228600" algn="l" rtl="0">
              <a:lnSpc>
                <a:spcPct val="90000"/>
              </a:lnSpc>
              <a:spcBef>
                <a:spcPts val="1000"/>
              </a:spcBef>
              <a:spcAft>
                <a:spcPts val="0"/>
              </a:spcAft>
              <a:buClr>
                <a:srgbClr val="888888"/>
              </a:buClr>
              <a:buSzPts val="3200"/>
              <a:buNone/>
              <a:defRPr sz="3200">
                <a:solidFill>
                  <a:srgbClr val="888888"/>
                </a:solidFill>
              </a:defRPr>
            </a:lvl4pPr>
            <a:lvl5pPr marL="2286000" lvl="4" indent="-228600" algn="l" rtl="0">
              <a:lnSpc>
                <a:spcPct val="90000"/>
              </a:lnSpc>
              <a:spcBef>
                <a:spcPts val="1000"/>
              </a:spcBef>
              <a:spcAft>
                <a:spcPts val="0"/>
              </a:spcAft>
              <a:buClr>
                <a:srgbClr val="888888"/>
              </a:buClr>
              <a:buSzPts val="3200"/>
              <a:buNone/>
              <a:defRPr sz="3200">
                <a:solidFill>
                  <a:srgbClr val="888888"/>
                </a:solidFill>
              </a:defRPr>
            </a:lvl5pPr>
            <a:lvl6pPr marL="2743200" lvl="5" indent="-228600" algn="l" rtl="0">
              <a:lnSpc>
                <a:spcPct val="90000"/>
              </a:lnSpc>
              <a:spcBef>
                <a:spcPts val="1000"/>
              </a:spcBef>
              <a:spcAft>
                <a:spcPts val="0"/>
              </a:spcAft>
              <a:buClr>
                <a:srgbClr val="888888"/>
              </a:buClr>
              <a:buSzPts val="3200"/>
              <a:buNone/>
              <a:defRPr sz="3200">
                <a:solidFill>
                  <a:srgbClr val="888888"/>
                </a:solidFill>
              </a:defRPr>
            </a:lvl6pPr>
            <a:lvl7pPr marL="3200400" lvl="6" indent="-228600" algn="l" rtl="0">
              <a:lnSpc>
                <a:spcPct val="90000"/>
              </a:lnSpc>
              <a:spcBef>
                <a:spcPts val="1000"/>
              </a:spcBef>
              <a:spcAft>
                <a:spcPts val="0"/>
              </a:spcAft>
              <a:buClr>
                <a:srgbClr val="888888"/>
              </a:buClr>
              <a:buSzPts val="3200"/>
              <a:buNone/>
              <a:defRPr sz="3200">
                <a:solidFill>
                  <a:srgbClr val="888888"/>
                </a:solidFill>
              </a:defRPr>
            </a:lvl7pPr>
            <a:lvl8pPr marL="3657600" lvl="7" indent="-228600" algn="l" rtl="0">
              <a:lnSpc>
                <a:spcPct val="90000"/>
              </a:lnSpc>
              <a:spcBef>
                <a:spcPts val="1000"/>
              </a:spcBef>
              <a:spcAft>
                <a:spcPts val="0"/>
              </a:spcAft>
              <a:buClr>
                <a:srgbClr val="888888"/>
              </a:buClr>
              <a:buSzPts val="3200"/>
              <a:buNone/>
              <a:defRPr sz="3200">
                <a:solidFill>
                  <a:srgbClr val="888888"/>
                </a:solidFill>
              </a:defRPr>
            </a:lvl8pPr>
            <a:lvl9pPr marL="4114800" lvl="8" indent="-228600" algn="l" rtl="0">
              <a:lnSpc>
                <a:spcPct val="90000"/>
              </a:lnSpc>
              <a:spcBef>
                <a:spcPts val="1000"/>
              </a:spcBef>
              <a:spcAft>
                <a:spcPts val="0"/>
              </a:spcAft>
              <a:buClr>
                <a:srgbClr val="888888"/>
              </a:buClr>
              <a:buSzPts val="3200"/>
              <a:buNone/>
              <a:defRPr sz="3200">
                <a:solidFill>
                  <a:srgbClr val="888888"/>
                </a:solidFill>
              </a:defRPr>
            </a:lvl9pPr>
          </a:lstStyle>
          <a:p>
            <a:endParaRPr/>
          </a:p>
        </p:txBody>
      </p:sp>
      <p:sp>
        <p:nvSpPr>
          <p:cNvPr id="150" name="Google Shape;150;gdf12d6baca_0_666"/>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51" name="Google Shape;151;gdf12d6baca_0_666"/>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52" name="Google Shape;152;gdf12d6baca_0_666"/>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3" name="Google Shape;153;gdf12d6baca_0_666"/>
          <p:cNvSpPr/>
          <p:nvPr/>
        </p:nvSpPr>
        <p:spPr>
          <a:xfrm>
            <a:off x="0" y="-4208"/>
            <a:ext cx="24409800" cy="1347000"/>
          </a:xfrm>
          <a:prstGeom prst="rect">
            <a:avLst/>
          </a:prstGeom>
          <a:solidFill>
            <a:srgbClr val="C8C9C7"/>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154" name="Google Shape;154;gdf12d6baca_0_666"/>
          <p:cNvSpPr/>
          <p:nvPr/>
        </p:nvSpPr>
        <p:spPr>
          <a:xfrm>
            <a:off x="465074" y="408562"/>
            <a:ext cx="23988408" cy="1381328"/>
          </a:xfrm>
          <a:custGeom>
            <a:avLst/>
            <a:gdLst/>
            <a:ahLst/>
            <a:cxnLst/>
            <a:rect l="l" t="t" r="r" b="b"/>
            <a:pathLst>
              <a:path w="11994204" h="690664" extrusionOk="0">
                <a:moveTo>
                  <a:pt x="38910" y="642025"/>
                </a:moveTo>
                <a:lnTo>
                  <a:pt x="525293" y="0"/>
                </a:lnTo>
                <a:lnTo>
                  <a:pt x="11984476" y="0"/>
                </a:lnTo>
                <a:lnTo>
                  <a:pt x="11994204" y="194553"/>
                </a:lnTo>
                <a:lnTo>
                  <a:pt x="11994204" y="690664"/>
                </a:lnTo>
                <a:lnTo>
                  <a:pt x="0" y="690664"/>
                </a:lnTo>
                <a:lnTo>
                  <a:pt x="38910" y="642025"/>
                </a:lnTo>
                <a:close/>
              </a:path>
            </a:pathLst>
          </a:custGeom>
          <a:solidFill>
            <a:srgbClr val="EF483E"/>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155" name="Google Shape;155;gdf12d6baca_0_666"/>
          <p:cNvSpPr txBox="1"/>
          <p:nvPr/>
        </p:nvSpPr>
        <p:spPr>
          <a:xfrm>
            <a:off x="1502228" y="-178384"/>
            <a:ext cx="21031200" cy="2651400"/>
          </a:xfrm>
          <a:prstGeom prst="rect">
            <a:avLst/>
          </a:prstGeom>
          <a:noFill/>
          <a:ln>
            <a:noFill/>
          </a:ln>
        </p:spPr>
        <p:txBody>
          <a:bodyPr spcFirstLastPara="1" wrap="square" lIns="182850" tIns="91400" rIns="182850" bIns="91400" anchor="ctr" anchorCtr="0">
            <a:normAutofit/>
          </a:bodyPr>
          <a:lstStyle/>
          <a:p>
            <a:pPr marL="0" marR="0" lvl="0" indent="0" algn="l" rtl="0">
              <a:lnSpc>
                <a:spcPct val="90000"/>
              </a:lnSpc>
              <a:spcBef>
                <a:spcPts val="0"/>
              </a:spcBef>
              <a:spcAft>
                <a:spcPts val="0"/>
              </a:spcAft>
              <a:buClr>
                <a:schemeClr val="lt1"/>
              </a:buClr>
              <a:buSzPts val="7200"/>
              <a:buFont typeface="Calibri"/>
              <a:buNone/>
            </a:pPr>
            <a:r>
              <a:rPr lang="en-US" sz="7200" b="1">
                <a:solidFill>
                  <a:schemeClr val="lt1"/>
                </a:solidFill>
                <a:latin typeface="Calibri"/>
                <a:ea typeface="Calibri"/>
                <a:cs typeface="Calibri"/>
                <a:sym typeface="Calibri"/>
              </a:rPr>
              <a:t>Click to edit Master title style</a:t>
            </a:r>
            <a:endParaRPr sz="7200" b="1">
              <a:solidFill>
                <a:schemeClr val="lt1"/>
              </a:solidFill>
              <a:latin typeface="Calibri"/>
              <a:ea typeface="Calibri"/>
              <a:cs typeface="Calibri"/>
              <a:sym typeface="Calibri"/>
            </a:endParaRPr>
          </a:p>
        </p:txBody>
      </p:sp>
      <p:sp>
        <p:nvSpPr>
          <p:cNvPr id="156" name="Google Shape;156;gdf12d6baca_0_666"/>
          <p:cNvSpPr/>
          <p:nvPr/>
        </p:nvSpPr>
        <p:spPr>
          <a:xfrm>
            <a:off x="0" y="12581242"/>
            <a:ext cx="24384000" cy="1134600"/>
          </a:xfrm>
          <a:prstGeom prst="rect">
            <a:avLst/>
          </a:prstGeom>
          <a:solidFill>
            <a:schemeClr val="dk1"/>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pic>
        <p:nvPicPr>
          <p:cNvPr id="157" name="Google Shape;157;gdf12d6baca_0_666"/>
          <p:cNvPicPr preferRelativeResize="0"/>
          <p:nvPr/>
        </p:nvPicPr>
        <p:blipFill rotWithShape="1">
          <a:blip r:embed="rId2">
            <a:alphaModFix/>
          </a:blip>
          <a:srcRect/>
          <a:stretch/>
        </p:blipFill>
        <p:spPr>
          <a:xfrm>
            <a:off x="21941272" y="11322994"/>
            <a:ext cx="1992010" cy="1992010"/>
          </a:xfrm>
          <a:prstGeom prst="rect">
            <a:avLst/>
          </a:prstGeom>
          <a:noFill/>
          <a:ln>
            <a:noFill/>
          </a:ln>
        </p:spPr>
      </p:pic>
      <p:sp>
        <p:nvSpPr>
          <p:cNvPr id="158" name="Google Shape;158;gdf12d6baca_0_666"/>
          <p:cNvSpPr txBox="1"/>
          <p:nvPr/>
        </p:nvSpPr>
        <p:spPr>
          <a:xfrm>
            <a:off x="1750972" y="12879742"/>
            <a:ext cx="4727400" cy="492600"/>
          </a:xfrm>
          <a:prstGeom prst="rect">
            <a:avLst/>
          </a:prstGeom>
          <a:noFill/>
          <a:ln>
            <a:noFill/>
          </a:ln>
        </p:spPr>
        <p:txBody>
          <a:bodyPr spcFirstLastPara="1" wrap="square" lIns="182850" tIns="91400" rIns="182850" bIns="91400" anchor="t" anchorCtr="0">
            <a:spAutoFit/>
          </a:bodyPr>
          <a:lstStyle/>
          <a:p>
            <a:pPr marL="0" marR="0" lvl="0" indent="0" algn="l" rtl="0">
              <a:spcBef>
                <a:spcPts val="0"/>
              </a:spcBef>
              <a:spcAft>
                <a:spcPts val="0"/>
              </a:spcAft>
              <a:buNone/>
            </a:pPr>
            <a:r>
              <a:rPr lang="en-US" sz="2000" b="1" dirty="0">
                <a:solidFill>
                  <a:srgbClr val="EF483E"/>
                </a:solidFill>
                <a:latin typeface="Calibri"/>
                <a:ea typeface="Calibri"/>
                <a:cs typeface="Calibri"/>
                <a:sym typeface="Calibri"/>
              </a:rPr>
              <a:t>©2022  ROC  ASSOCIATES</a:t>
            </a:r>
            <a:endParaRPr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59"/>
        <p:cNvGrpSpPr/>
        <p:nvPr/>
      </p:nvGrpSpPr>
      <p:grpSpPr>
        <a:xfrm>
          <a:off x="0" y="0"/>
          <a:ext cx="0" cy="0"/>
          <a:chOff x="0" y="0"/>
          <a:chExt cx="0" cy="0"/>
        </a:xfrm>
      </p:grpSpPr>
      <p:sp>
        <p:nvSpPr>
          <p:cNvPr id="160" name="Google Shape;160;gdf12d6baca_0_678"/>
          <p:cNvSpPr txBox="1">
            <a:spLocks noGrp="1"/>
          </p:cNvSpPr>
          <p:nvPr>
            <p:ph type="body" idx="1"/>
          </p:nvPr>
        </p:nvSpPr>
        <p:spPr>
          <a:xfrm>
            <a:off x="1676400" y="3651250"/>
            <a:ext cx="10363200" cy="8702400"/>
          </a:xfrm>
          <a:prstGeom prst="rect">
            <a:avLst/>
          </a:prstGeom>
          <a:noFill/>
          <a:ln>
            <a:noFill/>
          </a:ln>
        </p:spPr>
        <p:txBody>
          <a:bodyPr spcFirstLastPara="1" wrap="square" lIns="182850" tIns="91400" rIns="182850" bIns="91400" anchor="t" anchorCtr="0">
            <a:normAutofit/>
          </a:bodyPr>
          <a:lstStyle>
            <a:lvl1pPr marL="457200" lvl="0" indent="-457200" algn="l" rtl="0">
              <a:lnSpc>
                <a:spcPct val="90000"/>
              </a:lnSpc>
              <a:spcBef>
                <a:spcPts val="2000"/>
              </a:spcBef>
              <a:spcAft>
                <a:spcPts val="0"/>
              </a:spcAft>
              <a:buClr>
                <a:schemeClr val="dk1"/>
              </a:buClr>
              <a:buSzPts val="3600"/>
              <a:buChar char="•"/>
              <a:defRPr/>
            </a:lvl1pPr>
            <a:lvl2pPr marL="914400" lvl="1" indent="-457200" algn="l" rtl="0">
              <a:lnSpc>
                <a:spcPct val="90000"/>
              </a:lnSpc>
              <a:spcBef>
                <a:spcPts val="1000"/>
              </a:spcBef>
              <a:spcAft>
                <a:spcPts val="0"/>
              </a:spcAft>
              <a:buClr>
                <a:schemeClr val="dk1"/>
              </a:buClr>
              <a:buSzPts val="3600"/>
              <a:buChar char="•"/>
              <a:defRPr/>
            </a:lvl2pPr>
            <a:lvl3pPr marL="1371600" lvl="2" indent="-457200" algn="l" rtl="0">
              <a:lnSpc>
                <a:spcPct val="90000"/>
              </a:lnSpc>
              <a:spcBef>
                <a:spcPts val="1000"/>
              </a:spcBef>
              <a:spcAft>
                <a:spcPts val="0"/>
              </a:spcAft>
              <a:buClr>
                <a:schemeClr val="dk1"/>
              </a:buClr>
              <a:buSzPts val="3600"/>
              <a:buChar char="•"/>
              <a:defRPr/>
            </a:lvl3pPr>
            <a:lvl4pPr marL="1828800" lvl="3" indent="-457200" algn="l" rtl="0">
              <a:lnSpc>
                <a:spcPct val="90000"/>
              </a:lnSpc>
              <a:spcBef>
                <a:spcPts val="1000"/>
              </a:spcBef>
              <a:spcAft>
                <a:spcPts val="0"/>
              </a:spcAft>
              <a:buClr>
                <a:schemeClr val="dk1"/>
              </a:buClr>
              <a:buSzPts val="3600"/>
              <a:buChar char="•"/>
              <a:defRPr/>
            </a:lvl4pPr>
            <a:lvl5pPr marL="2286000" lvl="4" indent="-457200" algn="l" rtl="0">
              <a:lnSpc>
                <a:spcPct val="90000"/>
              </a:lnSpc>
              <a:spcBef>
                <a:spcPts val="1000"/>
              </a:spcBef>
              <a:spcAft>
                <a:spcPts val="0"/>
              </a:spcAft>
              <a:buClr>
                <a:schemeClr val="dk1"/>
              </a:buClr>
              <a:buSzPts val="3600"/>
              <a:buChar char="•"/>
              <a:defRPr/>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sp>
        <p:nvSpPr>
          <p:cNvPr id="161" name="Google Shape;161;gdf12d6baca_0_678"/>
          <p:cNvSpPr txBox="1">
            <a:spLocks noGrp="1"/>
          </p:cNvSpPr>
          <p:nvPr>
            <p:ph type="body" idx="2"/>
          </p:nvPr>
        </p:nvSpPr>
        <p:spPr>
          <a:xfrm>
            <a:off x="12344400" y="3651250"/>
            <a:ext cx="10363200" cy="8702400"/>
          </a:xfrm>
          <a:prstGeom prst="rect">
            <a:avLst/>
          </a:prstGeom>
          <a:noFill/>
          <a:ln>
            <a:noFill/>
          </a:ln>
        </p:spPr>
        <p:txBody>
          <a:bodyPr spcFirstLastPara="1" wrap="square" lIns="182850" tIns="91400" rIns="182850" bIns="91400" anchor="t" anchorCtr="0">
            <a:normAutofit/>
          </a:bodyPr>
          <a:lstStyle>
            <a:lvl1pPr marL="457200" lvl="0" indent="-457200" algn="l" rtl="0">
              <a:lnSpc>
                <a:spcPct val="90000"/>
              </a:lnSpc>
              <a:spcBef>
                <a:spcPts val="2000"/>
              </a:spcBef>
              <a:spcAft>
                <a:spcPts val="0"/>
              </a:spcAft>
              <a:buClr>
                <a:schemeClr val="dk1"/>
              </a:buClr>
              <a:buSzPts val="3600"/>
              <a:buChar char="•"/>
              <a:defRPr/>
            </a:lvl1pPr>
            <a:lvl2pPr marL="914400" lvl="1" indent="-457200" algn="l" rtl="0">
              <a:lnSpc>
                <a:spcPct val="90000"/>
              </a:lnSpc>
              <a:spcBef>
                <a:spcPts val="1000"/>
              </a:spcBef>
              <a:spcAft>
                <a:spcPts val="0"/>
              </a:spcAft>
              <a:buClr>
                <a:schemeClr val="dk1"/>
              </a:buClr>
              <a:buSzPts val="3600"/>
              <a:buChar char="•"/>
              <a:defRPr/>
            </a:lvl2pPr>
            <a:lvl3pPr marL="1371600" lvl="2" indent="-457200" algn="l" rtl="0">
              <a:lnSpc>
                <a:spcPct val="90000"/>
              </a:lnSpc>
              <a:spcBef>
                <a:spcPts val="1000"/>
              </a:spcBef>
              <a:spcAft>
                <a:spcPts val="0"/>
              </a:spcAft>
              <a:buClr>
                <a:schemeClr val="dk1"/>
              </a:buClr>
              <a:buSzPts val="3600"/>
              <a:buChar char="•"/>
              <a:defRPr/>
            </a:lvl3pPr>
            <a:lvl4pPr marL="1828800" lvl="3" indent="-457200" algn="l" rtl="0">
              <a:lnSpc>
                <a:spcPct val="90000"/>
              </a:lnSpc>
              <a:spcBef>
                <a:spcPts val="1000"/>
              </a:spcBef>
              <a:spcAft>
                <a:spcPts val="0"/>
              </a:spcAft>
              <a:buClr>
                <a:schemeClr val="dk1"/>
              </a:buClr>
              <a:buSzPts val="3600"/>
              <a:buChar char="•"/>
              <a:defRPr/>
            </a:lvl4pPr>
            <a:lvl5pPr marL="2286000" lvl="4" indent="-457200" algn="l" rtl="0">
              <a:lnSpc>
                <a:spcPct val="90000"/>
              </a:lnSpc>
              <a:spcBef>
                <a:spcPts val="1000"/>
              </a:spcBef>
              <a:spcAft>
                <a:spcPts val="0"/>
              </a:spcAft>
              <a:buClr>
                <a:schemeClr val="dk1"/>
              </a:buClr>
              <a:buSzPts val="3600"/>
              <a:buChar char="•"/>
              <a:defRPr/>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sp>
        <p:nvSpPr>
          <p:cNvPr id="162" name="Google Shape;162;gdf12d6baca_0_678"/>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63" name="Google Shape;163;gdf12d6baca_0_678"/>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64" name="Google Shape;164;gdf12d6baca_0_678"/>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5" name="Google Shape;165;gdf12d6baca_0_678"/>
          <p:cNvSpPr/>
          <p:nvPr/>
        </p:nvSpPr>
        <p:spPr>
          <a:xfrm>
            <a:off x="0" y="-4208"/>
            <a:ext cx="24409800" cy="1347000"/>
          </a:xfrm>
          <a:prstGeom prst="rect">
            <a:avLst/>
          </a:prstGeom>
          <a:solidFill>
            <a:srgbClr val="C8C9C7"/>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166" name="Google Shape;166;gdf12d6baca_0_678"/>
          <p:cNvSpPr/>
          <p:nvPr/>
        </p:nvSpPr>
        <p:spPr>
          <a:xfrm>
            <a:off x="465074" y="408562"/>
            <a:ext cx="23988408" cy="1381328"/>
          </a:xfrm>
          <a:custGeom>
            <a:avLst/>
            <a:gdLst/>
            <a:ahLst/>
            <a:cxnLst/>
            <a:rect l="l" t="t" r="r" b="b"/>
            <a:pathLst>
              <a:path w="11994204" h="690664" extrusionOk="0">
                <a:moveTo>
                  <a:pt x="38910" y="642025"/>
                </a:moveTo>
                <a:lnTo>
                  <a:pt x="525293" y="0"/>
                </a:lnTo>
                <a:lnTo>
                  <a:pt x="11984476" y="0"/>
                </a:lnTo>
                <a:lnTo>
                  <a:pt x="11994204" y="194553"/>
                </a:lnTo>
                <a:lnTo>
                  <a:pt x="11994204" y="690664"/>
                </a:lnTo>
                <a:lnTo>
                  <a:pt x="0" y="690664"/>
                </a:lnTo>
                <a:lnTo>
                  <a:pt x="38910" y="642025"/>
                </a:lnTo>
                <a:close/>
              </a:path>
            </a:pathLst>
          </a:custGeom>
          <a:solidFill>
            <a:srgbClr val="EF483E"/>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167" name="Google Shape;167;gdf12d6baca_0_678"/>
          <p:cNvSpPr txBox="1"/>
          <p:nvPr/>
        </p:nvSpPr>
        <p:spPr>
          <a:xfrm>
            <a:off x="1502228" y="-178384"/>
            <a:ext cx="21031200" cy="2651400"/>
          </a:xfrm>
          <a:prstGeom prst="rect">
            <a:avLst/>
          </a:prstGeom>
          <a:noFill/>
          <a:ln>
            <a:noFill/>
          </a:ln>
        </p:spPr>
        <p:txBody>
          <a:bodyPr spcFirstLastPara="1" wrap="square" lIns="182850" tIns="91400" rIns="182850" bIns="91400" anchor="ctr" anchorCtr="0">
            <a:normAutofit/>
          </a:bodyPr>
          <a:lstStyle/>
          <a:p>
            <a:pPr marL="0" marR="0" lvl="0" indent="0" algn="l" rtl="0">
              <a:lnSpc>
                <a:spcPct val="90000"/>
              </a:lnSpc>
              <a:spcBef>
                <a:spcPts val="0"/>
              </a:spcBef>
              <a:spcAft>
                <a:spcPts val="0"/>
              </a:spcAft>
              <a:buClr>
                <a:schemeClr val="lt1"/>
              </a:buClr>
              <a:buSzPts val="7200"/>
              <a:buFont typeface="Calibri"/>
              <a:buNone/>
            </a:pPr>
            <a:r>
              <a:rPr lang="en-US" sz="7200" b="1">
                <a:solidFill>
                  <a:schemeClr val="lt1"/>
                </a:solidFill>
                <a:latin typeface="Calibri"/>
                <a:ea typeface="Calibri"/>
                <a:cs typeface="Calibri"/>
                <a:sym typeface="Calibri"/>
              </a:rPr>
              <a:t>Click to edit Master title style</a:t>
            </a:r>
            <a:endParaRPr sz="7200" b="1">
              <a:solidFill>
                <a:schemeClr val="lt1"/>
              </a:solidFill>
              <a:latin typeface="Calibri"/>
              <a:ea typeface="Calibri"/>
              <a:cs typeface="Calibri"/>
              <a:sym typeface="Calibri"/>
            </a:endParaRPr>
          </a:p>
        </p:txBody>
      </p:sp>
      <p:sp>
        <p:nvSpPr>
          <p:cNvPr id="168" name="Google Shape;168;gdf12d6baca_0_678"/>
          <p:cNvSpPr/>
          <p:nvPr/>
        </p:nvSpPr>
        <p:spPr>
          <a:xfrm>
            <a:off x="0" y="12581242"/>
            <a:ext cx="24384000" cy="1134600"/>
          </a:xfrm>
          <a:prstGeom prst="rect">
            <a:avLst/>
          </a:prstGeom>
          <a:solidFill>
            <a:schemeClr val="dk1"/>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pic>
        <p:nvPicPr>
          <p:cNvPr id="169" name="Google Shape;169;gdf12d6baca_0_678"/>
          <p:cNvPicPr preferRelativeResize="0"/>
          <p:nvPr/>
        </p:nvPicPr>
        <p:blipFill rotWithShape="1">
          <a:blip r:embed="rId2">
            <a:alphaModFix/>
          </a:blip>
          <a:srcRect/>
          <a:stretch/>
        </p:blipFill>
        <p:spPr>
          <a:xfrm>
            <a:off x="21941272" y="11322994"/>
            <a:ext cx="1992010" cy="1992010"/>
          </a:xfrm>
          <a:prstGeom prst="rect">
            <a:avLst/>
          </a:prstGeom>
          <a:noFill/>
          <a:ln>
            <a:noFill/>
          </a:ln>
        </p:spPr>
      </p:pic>
      <p:sp>
        <p:nvSpPr>
          <p:cNvPr id="170" name="Google Shape;170;gdf12d6baca_0_678"/>
          <p:cNvSpPr txBox="1"/>
          <p:nvPr/>
        </p:nvSpPr>
        <p:spPr>
          <a:xfrm>
            <a:off x="1750972" y="12879742"/>
            <a:ext cx="4727400" cy="492600"/>
          </a:xfrm>
          <a:prstGeom prst="rect">
            <a:avLst/>
          </a:prstGeom>
          <a:noFill/>
          <a:ln>
            <a:noFill/>
          </a:ln>
        </p:spPr>
        <p:txBody>
          <a:bodyPr spcFirstLastPara="1" wrap="square" lIns="182850" tIns="91400" rIns="182850" bIns="91400" anchor="t" anchorCtr="0">
            <a:spAutoFit/>
          </a:bodyPr>
          <a:lstStyle/>
          <a:p>
            <a:pPr marL="0" marR="0" lvl="0" indent="0" algn="l" rtl="0">
              <a:spcBef>
                <a:spcPts val="0"/>
              </a:spcBef>
              <a:spcAft>
                <a:spcPts val="0"/>
              </a:spcAft>
              <a:buNone/>
            </a:pPr>
            <a:r>
              <a:rPr lang="en-US" sz="2000" b="1" dirty="0">
                <a:solidFill>
                  <a:srgbClr val="EF483E"/>
                </a:solidFill>
                <a:latin typeface="Calibri"/>
                <a:ea typeface="Calibri"/>
                <a:cs typeface="Calibri"/>
                <a:sym typeface="Calibri"/>
              </a:rPr>
              <a:t>©2022  ROC  ASSOCIATES</a:t>
            </a:r>
            <a:endParaRPr sz="2800"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71"/>
        <p:cNvGrpSpPr/>
        <p:nvPr/>
      </p:nvGrpSpPr>
      <p:grpSpPr>
        <a:xfrm>
          <a:off x="0" y="0"/>
          <a:ext cx="0" cy="0"/>
          <a:chOff x="0" y="0"/>
          <a:chExt cx="0" cy="0"/>
        </a:xfrm>
      </p:grpSpPr>
      <p:sp>
        <p:nvSpPr>
          <p:cNvPr id="172" name="Google Shape;172;gdf12d6baca_0_690"/>
          <p:cNvSpPr txBox="1">
            <a:spLocks noGrp="1"/>
          </p:cNvSpPr>
          <p:nvPr>
            <p:ph type="body" idx="1"/>
          </p:nvPr>
        </p:nvSpPr>
        <p:spPr>
          <a:xfrm>
            <a:off x="1679576" y="3362326"/>
            <a:ext cx="10315800" cy="1647600"/>
          </a:xfrm>
          <a:prstGeom prst="rect">
            <a:avLst/>
          </a:prstGeom>
          <a:noFill/>
          <a:ln>
            <a:noFill/>
          </a:ln>
        </p:spPr>
        <p:txBody>
          <a:bodyPr spcFirstLastPara="1" wrap="square" lIns="182850" tIns="91400" rIns="182850" bIns="91400" anchor="b" anchorCtr="0">
            <a:normAutofit/>
          </a:bodyPr>
          <a:lstStyle>
            <a:lvl1pPr marL="457200" lvl="0" indent="-228600" algn="l" rtl="0">
              <a:lnSpc>
                <a:spcPct val="90000"/>
              </a:lnSpc>
              <a:spcBef>
                <a:spcPts val="2000"/>
              </a:spcBef>
              <a:spcAft>
                <a:spcPts val="0"/>
              </a:spcAft>
              <a:buClr>
                <a:schemeClr val="dk1"/>
              </a:buClr>
              <a:buSzPts val="4800"/>
              <a:buNone/>
              <a:defRPr sz="4800" b="1"/>
            </a:lvl1pPr>
            <a:lvl2pPr marL="914400" lvl="1" indent="-228600" algn="l" rtl="0">
              <a:lnSpc>
                <a:spcPct val="90000"/>
              </a:lnSpc>
              <a:spcBef>
                <a:spcPts val="1000"/>
              </a:spcBef>
              <a:spcAft>
                <a:spcPts val="0"/>
              </a:spcAft>
              <a:buClr>
                <a:schemeClr val="dk1"/>
              </a:buClr>
              <a:buSzPts val="4000"/>
              <a:buNone/>
              <a:defRPr sz="4000" b="1"/>
            </a:lvl2pPr>
            <a:lvl3pPr marL="1371600" lvl="2" indent="-228600" algn="l" rtl="0">
              <a:lnSpc>
                <a:spcPct val="90000"/>
              </a:lnSpc>
              <a:spcBef>
                <a:spcPts val="1000"/>
              </a:spcBef>
              <a:spcAft>
                <a:spcPts val="0"/>
              </a:spcAft>
              <a:buClr>
                <a:schemeClr val="dk1"/>
              </a:buClr>
              <a:buSzPts val="3600"/>
              <a:buNone/>
              <a:defRPr sz="3600" b="1"/>
            </a:lvl3pPr>
            <a:lvl4pPr marL="1828800" lvl="3" indent="-228600" algn="l" rtl="0">
              <a:lnSpc>
                <a:spcPct val="90000"/>
              </a:lnSpc>
              <a:spcBef>
                <a:spcPts val="1000"/>
              </a:spcBef>
              <a:spcAft>
                <a:spcPts val="0"/>
              </a:spcAft>
              <a:buClr>
                <a:schemeClr val="dk1"/>
              </a:buClr>
              <a:buSzPts val="3200"/>
              <a:buNone/>
              <a:defRPr sz="3200" b="1"/>
            </a:lvl4pPr>
            <a:lvl5pPr marL="2286000" lvl="4" indent="-228600" algn="l" rtl="0">
              <a:lnSpc>
                <a:spcPct val="90000"/>
              </a:lnSpc>
              <a:spcBef>
                <a:spcPts val="1000"/>
              </a:spcBef>
              <a:spcAft>
                <a:spcPts val="0"/>
              </a:spcAft>
              <a:buClr>
                <a:schemeClr val="dk1"/>
              </a:buClr>
              <a:buSzPts val="3200"/>
              <a:buNone/>
              <a:defRPr sz="3200" b="1"/>
            </a:lvl5pPr>
            <a:lvl6pPr marL="2743200" lvl="5" indent="-228600" algn="l" rtl="0">
              <a:lnSpc>
                <a:spcPct val="90000"/>
              </a:lnSpc>
              <a:spcBef>
                <a:spcPts val="1000"/>
              </a:spcBef>
              <a:spcAft>
                <a:spcPts val="0"/>
              </a:spcAft>
              <a:buClr>
                <a:schemeClr val="dk1"/>
              </a:buClr>
              <a:buSzPts val="3200"/>
              <a:buNone/>
              <a:defRPr sz="3200" b="1"/>
            </a:lvl6pPr>
            <a:lvl7pPr marL="3200400" lvl="6" indent="-228600" algn="l" rtl="0">
              <a:lnSpc>
                <a:spcPct val="90000"/>
              </a:lnSpc>
              <a:spcBef>
                <a:spcPts val="1000"/>
              </a:spcBef>
              <a:spcAft>
                <a:spcPts val="0"/>
              </a:spcAft>
              <a:buClr>
                <a:schemeClr val="dk1"/>
              </a:buClr>
              <a:buSzPts val="3200"/>
              <a:buNone/>
              <a:defRPr sz="3200" b="1"/>
            </a:lvl7pPr>
            <a:lvl8pPr marL="3657600" lvl="7" indent="-228600" algn="l" rtl="0">
              <a:lnSpc>
                <a:spcPct val="90000"/>
              </a:lnSpc>
              <a:spcBef>
                <a:spcPts val="1000"/>
              </a:spcBef>
              <a:spcAft>
                <a:spcPts val="0"/>
              </a:spcAft>
              <a:buClr>
                <a:schemeClr val="dk1"/>
              </a:buClr>
              <a:buSzPts val="3200"/>
              <a:buNone/>
              <a:defRPr sz="3200" b="1"/>
            </a:lvl8pPr>
            <a:lvl9pPr marL="4114800" lvl="8" indent="-228600" algn="l" rtl="0">
              <a:lnSpc>
                <a:spcPct val="90000"/>
              </a:lnSpc>
              <a:spcBef>
                <a:spcPts val="1000"/>
              </a:spcBef>
              <a:spcAft>
                <a:spcPts val="0"/>
              </a:spcAft>
              <a:buClr>
                <a:schemeClr val="dk1"/>
              </a:buClr>
              <a:buSzPts val="3200"/>
              <a:buNone/>
              <a:defRPr sz="3200" b="1"/>
            </a:lvl9pPr>
          </a:lstStyle>
          <a:p>
            <a:endParaRPr/>
          </a:p>
        </p:txBody>
      </p:sp>
      <p:sp>
        <p:nvSpPr>
          <p:cNvPr id="173" name="Google Shape;173;gdf12d6baca_0_690"/>
          <p:cNvSpPr txBox="1">
            <a:spLocks noGrp="1"/>
          </p:cNvSpPr>
          <p:nvPr>
            <p:ph type="body" idx="2"/>
          </p:nvPr>
        </p:nvSpPr>
        <p:spPr>
          <a:xfrm>
            <a:off x="1679576" y="5010150"/>
            <a:ext cx="10315800" cy="7369200"/>
          </a:xfrm>
          <a:prstGeom prst="rect">
            <a:avLst/>
          </a:prstGeom>
          <a:noFill/>
          <a:ln>
            <a:noFill/>
          </a:ln>
        </p:spPr>
        <p:txBody>
          <a:bodyPr spcFirstLastPara="1" wrap="square" lIns="182850" tIns="91400" rIns="182850" bIns="91400" anchor="t" anchorCtr="0">
            <a:normAutofit/>
          </a:bodyPr>
          <a:lstStyle>
            <a:lvl1pPr marL="457200" lvl="0" indent="-457200" algn="l" rtl="0">
              <a:lnSpc>
                <a:spcPct val="90000"/>
              </a:lnSpc>
              <a:spcBef>
                <a:spcPts val="2000"/>
              </a:spcBef>
              <a:spcAft>
                <a:spcPts val="0"/>
              </a:spcAft>
              <a:buClr>
                <a:schemeClr val="dk1"/>
              </a:buClr>
              <a:buSzPts val="3600"/>
              <a:buChar char="•"/>
              <a:defRPr/>
            </a:lvl1pPr>
            <a:lvl2pPr marL="914400" lvl="1" indent="-457200" algn="l" rtl="0">
              <a:lnSpc>
                <a:spcPct val="90000"/>
              </a:lnSpc>
              <a:spcBef>
                <a:spcPts val="1000"/>
              </a:spcBef>
              <a:spcAft>
                <a:spcPts val="0"/>
              </a:spcAft>
              <a:buClr>
                <a:schemeClr val="dk1"/>
              </a:buClr>
              <a:buSzPts val="3600"/>
              <a:buChar char="•"/>
              <a:defRPr/>
            </a:lvl2pPr>
            <a:lvl3pPr marL="1371600" lvl="2" indent="-457200" algn="l" rtl="0">
              <a:lnSpc>
                <a:spcPct val="90000"/>
              </a:lnSpc>
              <a:spcBef>
                <a:spcPts val="1000"/>
              </a:spcBef>
              <a:spcAft>
                <a:spcPts val="0"/>
              </a:spcAft>
              <a:buClr>
                <a:schemeClr val="dk1"/>
              </a:buClr>
              <a:buSzPts val="3600"/>
              <a:buChar char="•"/>
              <a:defRPr/>
            </a:lvl3pPr>
            <a:lvl4pPr marL="1828800" lvl="3" indent="-457200" algn="l" rtl="0">
              <a:lnSpc>
                <a:spcPct val="90000"/>
              </a:lnSpc>
              <a:spcBef>
                <a:spcPts val="1000"/>
              </a:spcBef>
              <a:spcAft>
                <a:spcPts val="0"/>
              </a:spcAft>
              <a:buClr>
                <a:schemeClr val="dk1"/>
              </a:buClr>
              <a:buSzPts val="3600"/>
              <a:buChar char="•"/>
              <a:defRPr/>
            </a:lvl4pPr>
            <a:lvl5pPr marL="2286000" lvl="4" indent="-457200" algn="l" rtl="0">
              <a:lnSpc>
                <a:spcPct val="90000"/>
              </a:lnSpc>
              <a:spcBef>
                <a:spcPts val="1000"/>
              </a:spcBef>
              <a:spcAft>
                <a:spcPts val="0"/>
              </a:spcAft>
              <a:buClr>
                <a:schemeClr val="dk1"/>
              </a:buClr>
              <a:buSzPts val="3600"/>
              <a:buChar char="•"/>
              <a:defRPr/>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sp>
        <p:nvSpPr>
          <p:cNvPr id="174" name="Google Shape;174;gdf12d6baca_0_690"/>
          <p:cNvSpPr txBox="1">
            <a:spLocks noGrp="1"/>
          </p:cNvSpPr>
          <p:nvPr>
            <p:ph type="body" idx="3"/>
          </p:nvPr>
        </p:nvSpPr>
        <p:spPr>
          <a:xfrm>
            <a:off x="12344400" y="3362326"/>
            <a:ext cx="10366200" cy="1647600"/>
          </a:xfrm>
          <a:prstGeom prst="rect">
            <a:avLst/>
          </a:prstGeom>
          <a:noFill/>
          <a:ln>
            <a:noFill/>
          </a:ln>
        </p:spPr>
        <p:txBody>
          <a:bodyPr spcFirstLastPara="1" wrap="square" lIns="182850" tIns="91400" rIns="182850" bIns="91400" anchor="b" anchorCtr="0">
            <a:normAutofit/>
          </a:bodyPr>
          <a:lstStyle>
            <a:lvl1pPr marL="457200" lvl="0" indent="-228600" algn="l" rtl="0">
              <a:lnSpc>
                <a:spcPct val="90000"/>
              </a:lnSpc>
              <a:spcBef>
                <a:spcPts val="2000"/>
              </a:spcBef>
              <a:spcAft>
                <a:spcPts val="0"/>
              </a:spcAft>
              <a:buClr>
                <a:schemeClr val="dk1"/>
              </a:buClr>
              <a:buSzPts val="4800"/>
              <a:buNone/>
              <a:defRPr sz="4800" b="1"/>
            </a:lvl1pPr>
            <a:lvl2pPr marL="914400" lvl="1" indent="-228600" algn="l" rtl="0">
              <a:lnSpc>
                <a:spcPct val="90000"/>
              </a:lnSpc>
              <a:spcBef>
                <a:spcPts val="1000"/>
              </a:spcBef>
              <a:spcAft>
                <a:spcPts val="0"/>
              </a:spcAft>
              <a:buClr>
                <a:schemeClr val="dk1"/>
              </a:buClr>
              <a:buSzPts val="4000"/>
              <a:buNone/>
              <a:defRPr sz="4000" b="1"/>
            </a:lvl2pPr>
            <a:lvl3pPr marL="1371600" lvl="2" indent="-228600" algn="l" rtl="0">
              <a:lnSpc>
                <a:spcPct val="90000"/>
              </a:lnSpc>
              <a:spcBef>
                <a:spcPts val="1000"/>
              </a:spcBef>
              <a:spcAft>
                <a:spcPts val="0"/>
              </a:spcAft>
              <a:buClr>
                <a:schemeClr val="dk1"/>
              </a:buClr>
              <a:buSzPts val="3600"/>
              <a:buNone/>
              <a:defRPr sz="3600" b="1"/>
            </a:lvl3pPr>
            <a:lvl4pPr marL="1828800" lvl="3" indent="-228600" algn="l" rtl="0">
              <a:lnSpc>
                <a:spcPct val="90000"/>
              </a:lnSpc>
              <a:spcBef>
                <a:spcPts val="1000"/>
              </a:spcBef>
              <a:spcAft>
                <a:spcPts val="0"/>
              </a:spcAft>
              <a:buClr>
                <a:schemeClr val="dk1"/>
              </a:buClr>
              <a:buSzPts val="3200"/>
              <a:buNone/>
              <a:defRPr sz="3200" b="1"/>
            </a:lvl4pPr>
            <a:lvl5pPr marL="2286000" lvl="4" indent="-228600" algn="l" rtl="0">
              <a:lnSpc>
                <a:spcPct val="90000"/>
              </a:lnSpc>
              <a:spcBef>
                <a:spcPts val="1000"/>
              </a:spcBef>
              <a:spcAft>
                <a:spcPts val="0"/>
              </a:spcAft>
              <a:buClr>
                <a:schemeClr val="dk1"/>
              </a:buClr>
              <a:buSzPts val="3200"/>
              <a:buNone/>
              <a:defRPr sz="3200" b="1"/>
            </a:lvl5pPr>
            <a:lvl6pPr marL="2743200" lvl="5" indent="-228600" algn="l" rtl="0">
              <a:lnSpc>
                <a:spcPct val="90000"/>
              </a:lnSpc>
              <a:spcBef>
                <a:spcPts val="1000"/>
              </a:spcBef>
              <a:spcAft>
                <a:spcPts val="0"/>
              </a:spcAft>
              <a:buClr>
                <a:schemeClr val="dk1"/>
              </a:buClr>
              <a:buSzPts val="3200"/>
              <a:buNone/>
              <a:defRPr sz="3200" b="1"/>
            </a:lvl6pPr>
            <a:lvl7pPr marL="3200400" lvl="6" indent="-228600" algn="l" rtl="0">
              <a:lnSpc>
                <a:spcPct val="90000"/>
              </a:lnSpc>
              <a:spcBef>
                <a:spcPts val="1000"/>
              </a:spcBef>
              <a:spcAft>
                <a:spcPts val="0"/>
              </a:spcAft>
              <a:buClr>
                <a:schemeClr val="dk1"/>
              </a:buClr>
              <a:buSzPts val="3200"/>
              <a:buNone/>
              <a:defRPr sz="3200" b="1"/>
            </a:lvl7pPr>
            <a:lvl8pPr marL="3657600" lvl="7" indent="-228600" algn="l" rtl="0">
              <a:lnSpc>
                <a:spcPct val="90000"/>
              </a:lnSpc>
              <a:spcBef>
                <a:spcPts val="1000"/>
              </a:spcBef>
              <a:spcAft>
                <a:spcPts val="0"/>
              </a:spcAft>
              <a:buClr>
                <a:schemeClr val="dk1"/>
              </a:buClr>
              <a:buSzPts val="3200"/>
              <a:buNone/>
              <a:defRPr sz="3200" b="1"/>
            </a:lvl8pPr>
            <a:lvl9pPr marL="4114800" lvl="8" indent="-228600" algn="l" rtl="0">
              <a:lnSpc>
                <a:spcPct val="90000"/>
              </a:lnSpc>
              <a:spcBef>
                <a:spcPts val="1000"/>
              </a:spcBef>
              <a:spcAft>
                <a:spcPts val="0"/>
              </a:spcAft>
              <a:buClr>
                <a:schemeClr val="dk1"/>
              </a:buClr>
              <a:buSzPts val="3200"/>
              <a:buNone/>
              <a:defRPr sz="3200" b="1"/>
            </a:lvl9pPr>
          </a:lstStyle>
          <a:p>
            <a:endParaRPr/>
          </a:p>
        </p:txBody>
      </p:sp>
      <p:sp>
        <p:nvSpPr>
          <p:cNvPr id="175" name="Google Shape;175;gdf12d6baca_0_690"/>
          <p:cNvSpPr txBox="1">
            <a:spLocks noGrp="1"/>
          </p:cNvSpPr>
          <p:nvPr>
            <p:ph type="body" idx="4"/>
          </p:nvPr>
        </p:nvSpPr>
        <p:spPr>
          <a:xfrm>
            <a:off x="12344400" y="5010150"/>
            <a:ext cx="10366200" cy="7369200"/>
          </a:xfrm>
          <a:prstGeom prst="rect">
            <a:avLst/>
          </a:prstGeom>
          <a:noFill/>
          <a:ln>
            <a:noFill/>
          </a:ln>
        </p:spPr>
        <p:txBody>
          <a:bodyPr spcFirstLastPara="1" wrap="square" lIns="182850" tIns="91400" rIns="182850" bIns="91400" anchor="t" anchorCtr="0">
            <a:normAutofit/>
          </a:bodyPr>
          <a:lstStyle>
            <a:lvl1pPr marL="457200" lvl="0" indent="-457200" algn="l" rtl="0">
              <a:lnSpc>
                <a:spcPct val="90000"/>
              </a:lnSpc>
              <a:spcBef>
                <a:spcPts val="2000"/>
              </a:spcBef>
              <a:spcAft>
                <a:spcPts val="0"/>
              </a:spcAft>
              <a:buClr>
                <a:schemeClr val="dk1"/>
              </a:buClr>
              <a:buSzPts val="3600"/>
              <a:buChar char="•"/>
              <a:defRPr/>
            </a:lvl1pPr>
            <a:lvl2pPr marL="914400" lvl="1" indent="-457200" algn="l" rtl="0">
              <a:lnSpc>
                <a:spcPct val="90000"/>
              </a:lnSpc>
              <a:spcBef>
                <a:spcPts val="1000"/>
              </a:spcBef>
              <a:spcAft>
                <a:spcPts val="0"/>
              </a:spcAft>
              <a:buClr>
                <a:schemeClr val="dk1"/>
              </a:buClr>
              <a:buSzPts val="3600"/>
              <a:buChar char="•"/>
              <a:defRPr/>
            </a:lvl2pPr>
            <a:lvl3pPr marL="1371600" lvl="2" indent="-457200" algn="l" rtl="0">
              <a:lnSpc>
                <a:spcPct val="90000"/>
              </a:lnSpc>
              <a:spcBef>
                <a:spcPts val="1000"/>
              </a:spcBef>
              <a:spcAft>
                <a:spcPts val="0"/>
              </a:spcAft>
              <a:buClr>
                <a:schemeClr val="dk1"/>
              </a:buClr>
              <a:buSzPts val="3600"/>
              <a:buChar char="•"/>
              <a:defRPr/>
            </a:lvl3pPr>
            <a:lvl4pPr marL="1828800" lvl="3" indent="-457200" algn="l" rtl="0">
              <a:lnSpc>
                <a:spcPct val="90000"/>
              </a:lnSpc>
              <a:spcBef>
                <a:spcPts val="1000"/>
              </a:spcBef>
              <a:spcAft>
                <a:spcPts val="0"/>
              </a:spcAft>
              <a:buClr>
                <a:schemeClr val="dk1"/>
              </a:buClr>
              <a:buSzPts val="3600"/>
              <a:buChar char="•"/>
              <a:defRPr/>
            </a:lvl4pPr>
            <a:lvl5pPr marL="2286000" lvl="4" indent="-457200" algn="l" rtl="0">
              <a:lnSpc>
                <a:spcPct val="90000"/>
              </a:lnSpc>
              <a:spcBef>
                <a:spcPts val="1000"/>
              </a:spcBef>
              <a:spcAft>
                <a:spcPts val="0"/>
              </a:spcAft>
              <a:buClr>
                <a:schemeClr val="dk1"/>
              </a:buClr>
              <a:buSzPts val="3600"/>
              <a:buChar char="•"/>
              <a:defRPr/>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sp>
        <p:nvSpPr>
          <p:cNvPr id="176" name="Google Shape;176;gdf12d6baca_0_690"/>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77" name="Google Shape;177;gdf12d6baca_0_690"/>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78" name="Google Shape;178;gdf12d6baca_0_690"/>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9" name="Google Shape;179;gdf12d6baca_0_690"/>
          <p:cNvSpPr/>
          <p:nvPr/>
        </p:nvSpPr>
        <p:spPr>
          <a:xfrm>
            <a:off x="0" y="-4208"/>
            <a:ext cx="24409800" cy="1347000"/>
          </a:xfrm>
          <a:prstGeom prst="rect">
            <a:avLst/>
          </a:prstGeom>
          <a:solidFill>
            <a:srgbClr val="C8C9C7"/>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180" name="Google Shape;180;gdf12d6baca_0_690"/>
          <p:cNvSpPr/>
          <p:nvPr/>
        </p:nvSpPr>
        <p:spPr>
          <a:xfrm>
            <a:off x="465074" y="408562"/>
            <a:ext cx="23988408" cy="1381328"/>
          </a:xfrm>
          <a:custGeom>
            <a:avLst/>
            <a:gdLst/>
            <a:ahLst/>
            <a:cxnLst/>
            <a:rect l="l" t="t" r="r" b="b"/>
            <a:pathLst>
              <a:path w="11994204" h="690664" extrusionOk="0">
                <a:moveTo>
                  <a:pt x="38910" y="642025"/>
                </a:moveTo>
                <a:lnTo>
                  <a:pt x="525293" y="0"/>
                </a:lnTo>
                <a:lnTo>
                  <a:pt x="11984476" y="0"/>
                </a:lnTo>
                <a:lnTo>
                  <a:pt x="11994204" y="194553"/>
                </a:lnTo>
                <a:lnTo>
                  <a:pt x="11994204" y="690664"/>
                </a:lnTo>
                <a:lnTo>
                  <a:pt x="0" y="690664"/>
                </a:lnTo>
                <a:lnTo>
                  <a:pt x="38910" y="642025"/>
                </a:lnTo>
                <a:close/>
              </a:path>
            </a:pathLst>
          </a:custGeom>
          <a:solidFill>
            <a:srgbClr val="EF483E"/>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181" name="Google Shape;181;gdf12d6baca_0_690"/>
          <p:cNvSpPr txBox="1"/>
          <p:nvPr/>
        </p:nvSpPr>
        <p:spPr>
          <a:xfrm>
            <a:off x="1502228" y="-178384"/>
            <a:ext cx="21031200" cy="2651400"/>
          </a:xfrm>
          <a:prstGeom prst="rect">
            <a:avLst/>
          </a:prstGeom>
          <a:noFill/>
          <a:ln>
            <a:noFill/>
          </a:ln>
        </p:spPr>
        <p:txBody>
          <a:bodyPr spcFirstLastPara="1" wrap="square" lIns="182850" tIns="91400" rIns="182850" bIns="91400" anchor="ctr" anchorCtr="0">
            <a:normAutofit/>
          </a:bodyPr>
          <a:lstStyle/>
          <a:p>
            <a:pPr marL="0" marR="0" lvl="0" indent="0" algn="l" rtl="0">
              <a:lnSpc>
                <a:spcPct val="90000"/>
              </a:lnSpc>
              <a:spcBef>
                <a:spcPts val="0"/>
              </a:spcBef>
              <a:spcAft>
                <a:spcPts val="0"/>
              </a:spcAft>
              <a:buClr>
                <a:schemeClr val="lt1"/>
              </a:buClr>
              <a:buSzPts val="7200"/>
              <a:buFont typeface="Calibri"/>
              <a:buNone/>
            </a:pPr>
            <a:r>
              <a:rPr lang="en-US" sz="7200" b="1">
                <a:solidFill>
                  <a:schemeClr val="lt1"/>
                </a:solidFill>
                <a:latin typeface="Calibri"/>
                <a:ea typeface="Calibri"/>
                <a:cs typeface="Calibri"/>
                <a:sym typeface="Calibri"/>
              </a:rPr>
              <a:t>Click to edit Master title style</a:t>
            </a:r>
            <a:endParaRPr sz="7200" b="1">
              <a:solidFill>
                <a:schemeClr val="lt1"/>
              </a:solidFill>
              <a:latin typeface="Calibri"/>
              <a:ea typeface="Calibri"/>
              <a:cs typeface="Calibri"/>
              <a:sym typeface="Calibri"/>
            </a:endParaRPr>
          </a:p>
        </p:txBody>
      </p:sp>
      <p:sp>
        <p:nvSpPr>
          <p:cNvPr id="182" name="Google Shape;182;gdf12d6baca_0_690"/>
          <p:cNvSpPr/>
          <p:nvPr/>
        </p:nvSpPr>
        <p:spPr>
          <a:xfrm>
            <a:off x="0" y="12581242"/>
            <a:ext cx="24384000" cy="1134600"/>
          </a:xfrm>
          <a:prstGeom prst="rect">
            <a:avLst/>
          </a:prstGeom>
          <a:solidFill>
            <a:schemeClr val="dk1"/>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pic>
        <p:nvPicPr>
          <p:cNvPr id="183" name="Google Shape;183;gdf12d6baca_0_690"/>
          <p:cNvPicPr preferRelativeResize="0"/>
          <p:nvPr/>
        </p:nvPicPr>
        <p:blipFill rotWithShape="1">
          <a:blip r:embed="rId2">
            <a:alphaModFix/>
          </a:blip>
          <a:srcRect/>
          <a:stretch/>
        </p:blipFill>
        <p:spPr>
          <a:xfrm>
            <a:off x="21941272" y="11322994"/>
            <a:ext cx="1992010" cy="1992010"/>
          </a:xfrm>
          <a:prstGeom prst="rect">
            <a:avLst/>
          </a:prstGeom>
          <a:noFill/>
          <a:ln>
            <a:noFill/>
          </a:ln>
        </p:spPr>
      </p:pic>
      <p:sp>
        <p:nvSpPr>
          <p:cNvPr id="184" name="Google Shape;184;gdf12d6baca_0_690"/>
          <p:cNvSpPr txBox="1"/>
          <p:nvPr/>
        </p:nvSpPr>
        <p:spPr>
          <a:xfrm>
            <a:off x="1750972" y="12879742"/>
            <a:ext cx="4727400" cy="492600"/>
          </a:xfrm>
          <a:prstGeom prst="rect">
            <a:avLst/>
          </a:prstGeom>
          <a:noFill/>
          <a:ln>
            <a:noFill/>
          </a:ln>
        </p:spPr>
        <p:txBody>
          <a:bodyPr spcFirstLastPara="1" wrap="square" lIns="182850" tIns="91400" rIns="182850" bIns="91400" anchor="t" anchorCtr="0">
            <a:spAutoFit/>
          </a:bodyPr>
          <a:lstStyle/>
          <a:p>
            <a:pPr marL="0" marR="0" lvl="0" indent="0" algn="l" rtl="0">
              <a:spcBef>
                <a:spcPts val="0"/>
              </a:spcBef>
              <a:spcAft>
                <a:spcPts val="0"/>
              </a:spcAft>
              <a:buNone/>
            </a:pPr>
            <a:r>
              <a:rPr lang="en-US" sz="2000" b="1" dirty="0">
                <a:solidFill>
                  <a:srgbClr val="EF483E"/>
                </a:solidFill>
                <a:latin typeface="Calibri"/>
                <a:ea typeface="Calibri"/>
                <a:cs typeface="Calibri"/>
                <a:sym typeface="Calibri"/>
              </a:rPr>
              <a:t>©2022  ROC  ASSOCIATES</a:t>
            </a:r>
            <a:endParaRPr sz="2800"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5"/>
        <p:cNvGrpSpPr/>
        <p:nvPr/>
      </p:nvGrpSpPr>
      <p:grpSpPr>
        <a:xfrm>
          <a:off x="0" y="0"/>
          <a:ext cx="0" cy="0"/>
          <a:chOff x="0" y="0"/>
          <a:chExt cx="0" cy="0"/>
        </a:xfrm>
      </p:grpSpPr>
      <p:sp>
        <p:nvSpPr>
          <p:cNvPr id="186" name="Google Shape;186;gdf12d6baca_0_704"/>
          <p:cNvSpPr txBox="1">
            <a:spLocks noGrp="1"/>
          </p:cNvSpPr>
          <p:nvPr>
            <p:ph type="title"/>
          </p:nvPr>
        </p:nvSpPr>
        <p:spPr>
          <a:xfrm>
            <a:off x="1679576" y="914400"/>
            <a:ext cx="7864200" cy="3200400"/>
          </a:xfrm>
          <a:prstGeom prst="rect">
            <a:avLst/>
          </a:prstGeom>
          <a:noFill/>
          <a:ln>
            <a:noFill/>
          </a:ln>
        </p:spPr>
        <p:txBody>
          <a:bodyPr spcFirstLastPara="1" wrap="square" lIns="182850" tIns="91400" rIns="182850" bIns="91400" anchor="b" anchorCtr="0">
            <a:normAutofit/>
          </a:bodyPr>
          <a:lstStyle>
            <a:lvl1pPr lvl="0" algn="l" rtl="0">
              <a:lnSpc>
                <a:spcPct val="90000"/>
              </a:lnSpc>
              <a:spcBef>
                <a:spcPts val="0"/>
              </a:spcBef>
              <a:spcAft>
                <a:spcPts val="0"/>
              </a:spcAft>
              <a:buClr>
                <a:schemeClr val="dk1"/>
              </a:buClr>
              <a:buSzPts val="6400"/>
              <a:buFont typeface="Calibri"/>
              <a:buNone/>
              <a:defRPr sz="6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7" name="Google Shape;187;gdf12d6baca_0_704"/>
          <p:cNvSpPr txBox="1">
            <a:spLocks noGrp="1"/>
          </p:cNvSpPr>
          <p:nvPr>
            <p:ph type="body" idx="1"/>
          </p:nvPr>
        </p:nvSpPr>
        <p:spPr>
          <a:xfrm>
            <a:off x="10366376" y="1974850"/>
            <a:ext cx="12344400" cy="9747000"/>
          </a:xfrm>
          <a:prstGeom prst="rect">
            <a:avLst/>
          </a:prstGeom>
          <a:noFill/>
          <a:ln>
            <a:noFill/>
          </a:ln>
        </p:spPr>
        <p:txBody>
          <a:bodyPr spcFirstLastPara="1" wrap="square" lIns="182850" tIns="91400" rIns="182850" bIns="91400" anchor="t" anchorCtr="0">
            <a:normAutofit/>
          </a:bodyPr>
          <a:lstStyle>
            <a:lvl1pPr marL="457200" lvl="0" indent="-635000" algn="l" rtl="0">
              <a:lnSpc>
                <a:spcPct val="90000"/>
              </a:lnSpc>
              <a:spcBef>
                <a:spcPts val="2000"/>
              </a:spcBef>
              <a:spcAft>
                <a:spcPts val="0"/>
              </a:spcAft>
              <a:buClr>
                <a:schemeClr val="dk1"/>
              </a:buClr>
              <a:buSzPts val="6400"/>
              <a:buChar char="•"/>
              <a:defRPr sz="6400"/>
            </a:lvl1pPr>
            <a:lvl2pPr marL="914400" lvl="1" indent="-584200" algn="l" rtl="0">
              <a:lnSpc>
                <a:spcPct val="90000"/>
              </a:lnSpc>
              <a:spcBef>
                <a:spcPts val="1000"/>
              </a:spcBef>
              <a:spcAft>
                <a:spcPts val="0"/>
              </a:spcAft>
              <a:buClr>
                <a:schemeClr val="dk1"/>
              </a:buClr>
              <a:buSzPts val="5600"/>
              <a:buChar char="•"/>
              <a:defRPr sz="5600"/>
            </a:lvl2pPr>
            <a:lvl3pPr marL="1371600" lvl="2" indent="-533400" algn="l" rtl="0">
              <a:lnSpc>
                <a:spcPct val="90000"/>
              </a:lnSpc>
              <a:spcBef>
                <a:spcPts val="1000"/>
              </a:spcBef>
              <a:spcAft>
                <a:spcPts val="0"/>
              </a:spcAft>
              <a:buClr>
                <a:schemeClr val="dk1"/>
              </a:buClr>
              <a:buSzPts val="4800"/>
              <a:buChar char="•"/>
              <a:defRPr sz="4800"/>
            </a:lvl3pPr>
            <a:lvl4pPr marL="1828800" lvl="3" indent="-482600" algn="l" rtl="0">
              <a:lnSpc>
                <a:spcPct val="90000"/>
              </a:lnSpc>
              <a:spcBef>
                <a:spcPts val="1000"/>
              </a:spcBef>
              <a:spcAft>
                <a:spcPts val="0"/>
              </a:spcAft>
              <a:buClr>
                <a:schemeClr val="dk1"/>
              </a:buClr>
              <a:buSzPts val="4000"/>
              <a:buChar char="•"/>
              <a:defRPr sz="4000"/>
            </a:lvl4pPr>
            <a:lvl5pPr marL="2286000" lvl="4" indent="-482600" algn="l" rtl="0">
              <a:lnSpc>
                <a:spcPct val="90000"/>
              </a:lnSpc>
              <a:spcBef>
                <a:spcPts val="1000"/>
              </a:spcBef>
              <a:spcAft>
                <a:spcPts val="0"/>
              </a:spcAft>
              <a:buClr>
                <a:schemeClr val="dk1"/>
              </a:buClr>
              <a:buSzPts val="4000"/>
              <a:buChar char="•"/>
              <a:defRPr sz="4000"/>
            </a:lvl5pPr>
            <a:lvl6pPr marL="2743200" lvl="5" indent="-482600" algn="l" rtl="0">
              <a:lnSpc>
                <a:spcPct val="90000"/>
              </a:lnSpc>
              <a:spcBef>
                <a:spcPts val="1000"/>
              </a:spcBef>
              <a:spcAft>
                <a:spcPts val="0"/>
              </a:spcAft>
              <a:buClr>
                <a:schemeClr val="dk1"/>
              </a:buClr>
              <a:buSzPts val="4000"/>
              <a:buChar char="•"/>
              <a:defRPr sz="4000"/>
            </a:lvl6pPr>
            <a:lvl7pPr marL="3200400" lvl="6" indent="-482600" algn="l" rtl="0">
              <a:lnSpc>
                <a:spcPct val="90000"/>
              </a:lnSpc>
              <a:spcBef>
                <a:spcPts val="1000"/>
              </a:spcBef>
              <a:spcAft>
                <a:spcPts val="0"/>
              </a:spcAft>
              <a:buClr>
                <a:schemeClr val="dk1"/>
              </a:buClr>
              <a:buSzPts val="4000"/>
              <a:buChar char="•"/>
              <a:defRPr sz="4000"/>
            </a:lvl7pPr>
            <a:lvl8pPr marL="3657600" lvl="7" indent="-482600" algn="l" rtl="0">
              <a:lnSpc>
                <a:spcPct val="90000"/>
              </a:lnSpc>
              <a:spcBef>
                <a:spcPts val="1000"/>
              </a:spcBef>
              <a:spcAft>
                <a:spcPts val="0"/>
              </a:spcAft>
              <a:buClr>
                <a:schemeClr val="dk1"/>
              </a:buClr>
              <a:buSzPts val="4000"/>
              <a:buChar char="•"/>
              <a:defRPr sz="4000"/>
            </a:lvl8pPr>
            <a:lvl9pPr marL="4114800" lvl="8" indent="-482600" algn="l" rtl="0">
              <a:lnSpc>
                <a:spcPct val="90000"/>
              </a:lnSpc>
              <a:spcBef>
                <a:spcPts val="1000"/>
              </a:spcBef>
              <a:spcAft>
                <a:spcPts val="0"/>
              </a:spcAft>
              <a:buClr>
                <a:schemeClr val="dk1"/>
              </a:buClr>
              <a:buSzPts val="4000"/>
              <a:buChar char="•"/>
              <a:defRPr sz="4000"/>
            </a:lvl9pPr>
          </a:lstStyle>
          <a:p>
            <a:endParaRPr/>
          </a:p>
        </p:txBody>
      </p:sp>
      <p:sp>
        <p:nvSpPr>
          <p:cNvPr id="188" name="Google Shape;188;gdf12d6baca_0_704"/>
          <p:cNvSpPr txBox="1">
            <a:spLocks noGrp="1"/>
          </p:cNvSpPr>
          <p:nvPr>
            <p:ph type="body" idx="2"/>
          </p:nvPr>
        </p:nvSpPr>
        <p:spPr>
          <a:xfrm>
            <a:off x="1679576" y="4114800"/>
            <a:ext cx="7864200" cy="7623000"/>
          </a:xfrm>
          <a:prstGeom prst="rect">
            <a:avLst/>
          </a:prstGeom>
          <a:noFill/>
          <a:ln>
            <a:noFill/>
          </a:ln>
        </p:spPr>
        <p:txBody>
          <a:bodyPr spcFirstLastPara="1" wrap="square" lIns="182850" tIns="91400" rIns="182850" bIns="91400" anchor="t" anchorCtr="0">
            <a:normAutofit/>
          </a:bodyPr>
          <a:lstStyle>
            <a:lvl1pPr marL="457200" lvl="0" indent="-228600" algn="l" rtl="0">
              <a:lnSpc>
                <a:spcPct val="90000"/>
              </a:lnSpc>
              <a:spcBef>
                <a:spcPts val="2000"/>
              </a:spcBef>
              <a:spcAft>
                <a:spcPts val="0"/>
              </a:spcAft>
              <a:buClr>
                <a:schemeClr val="dk1"/>
              </a:buClr>
              <a:buSzPts val="3200"/>
              <a:buNone/>
              <a:defRPr sz="3200"/>
            </a:lvl1pPr>
            <a:lvl2pPr marL="914400" lvl="1" indent="-228600" algn="l" rtl="0">
              <a:lnSpc>
                <a:spcPct val="90000"/>
              </a:lnSpc>
              <a:spcBef>
                <a:spcPts val="1000"/>
              </a:spcBef>
              <a:spcAft>
                <a:spcPts val="0"/>
              </a:spcAft>
              <a:buClr>
                <a:schemeClr val="dk1"/>
              </a:buClr>
              <a:buSzPts val="2800"/>
              <a:buNone/>
              <a:defRPr sz="2800"/>
            </a:lvl2pPr>
            <a:lvl3pPr marL="1371600" lvl="2" indent="-228600" algn="l" rtl="0">
              <a:lnSpc>
                <a:spcPct val="90000"/>
              </a:lnSpc>
              <a:spcBef>
                <a:spcPts val="1000"/>
              </a:spcBef>
              <a:spcAft>
                <a:spcPts val="0"/>
              </a:spcAft>
              <a:buClr>
                <a:schemeClr val="dk1"/>
              </a:buClr>
              <a:buSzPts val="2400"/>
              <a:buNone/>
              <a:defRPr sz="2400"/>
            </a:lvl3pPr>
            <a:lvl4pPr marL="1828800" lvl="3" indent="-228600" algn="l" rtl="0">
              <a:lnSpc>
                <a:spcPct val="90000"/>
              </a:lnSpc>
              <a:spcBef>
                <a:spcPts val="1000"/>
              </a:spcBef>
              <a:spcAft>
                <a:spcPts val="0"/>
              </a:spcAft>
              <a:buClr>
                <a:schemeClr val="dk1"/>
              </a:buClr>
              <a:buSzPts val="2000"/>
              <a:buNone/>
              <a:defRPr sz="2000"/>
            </a:lvl4pPr>
            <a:lvl5pPr marL="2286000" lvl="4" indent="-228600" algn="l" rtl="0">
              <a:lnSpc>
                <a:spcPct val="90000"/>
              </a:lnSpc>
              <a:spcBef>
                <a:spcPts val="1000"/>
              </a:spcBef>
              <a:spcAft>
                <a:spcPts val="0"/>
              </a:spcAft>
              <a:buClr>
                <a:schemeClr val="dk1"/>
              </a:buClr>
              <a:buSzPts val="2000"/>
              <a:buNone/>
              <a:defRPr sz="2000"/>
            </a:lvl5pPr>
            <a:lvl6pPr marL="2743200" lvl="5" indent="-228600" algn="l" rtl="0">
              <a:lnSpc>
                <a:spcPct val="90000"/>
              </a:lnSpc>
              <a:spcBef>
                <a:spcPts val="1000"/>
              </a:spcBef>
              <a:spcAft>
                <a:spcPts val="0"/>
              </a:spcAft>
              <a:buClr>
                <a:schemeClr val="dk1"/>
              </a:buClr>
              <a:buSzPts val="2000"/>
              <a:buNone/>
              <a:defRPr sz="2000"/>
            </a:lvl6pPr>
            <a:lvl7pPr marL="3200400" lvl="6" indent="-228600" algn="l" rtl="0">
              <a:lnSpc>
                <a:spcPct val="90000"/>
              </a:lnSpc>
              <a:spcBef>
                <a:spcPts val="1000"/>
              </a:spcBef>
              <a:spcAft>
                <a:spcPts val="0"/>
              </a:spcAft>
              <a:buClr>
                <a:schemeClr val="dk1"/>
              </a:buClr>
              <a:buSzPts val="2000"/>
              <a:buNone/>
              <a:defRPr sz="2000"/>
            </a:lvl7pPr>
            <a:lvl8pPr marL="3657600" lvl="7" indent="-228600" algn="l" rtl="0">
              <a:lnSpc>
                <a:spcPct val="90000"/>
              </a:lnSpc>
              <a:spcBef>
                <a:spcPts val="1000"/>
              </a:spcBef>
              <a:spcAft>
                <a:spcPts val="0"/>
              </a:spcAft>
              <a:buClr>
                <a:schemeClr val="dk1"/>
              </a:buClr>
              <a:buSzPts val="2000"/>
              <a:buNone/>
              <a:defRPr sz="2000"/>
            </a:lvl8pPr>
            <a:lvl9pPr marL="4114800" lvl="8" indent="-228600" algn="l" rtl="0">
              <a:lnSpc>
                <a:spcPct val="90000"/>
              </a:lnSpc>
              <a:spcBef>
                <a:spcPts val="1000"/>
              </a:spcBef>
              <a:spcAft>
                <a:spcPts val="0"/>
              </a:spcAft>
              <a:buClr>
                <a:schemeClr val="dk1"/>
              </a:buClr>
              <a:buSzPts val="2000"/>
              <a:buNone/>
              <a:defRPr sz="2000"/>
            </a:lvl9pPr>
          </a:lstStyle>
          <a:p>
            <a:endParaRPr/>
          </a:p>
        </p:txBody>
      </p:sp>
      <p:sp>
        <p:nvSpPr>
          <p:cNvPr id="189" name="Google Shape;189;gdf12d6baca_0_704"/>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90" name="Google Shape;190;gdf12d6baca_0_704"/>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91" name="Google Shape;191;gdf12d6baca_0_704"/>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2" name="Google Shape;192;gdf12d6baca_0_704"/>
          <p:cNvSpPr/>
          <p:nvPr/>
        </p:nvSpPr>
        <p:spPr>
          <a:xfrm>
            <a:off x="0" y="-4208"/>
            <a:ext cx="24409800" cy="1347000"/>
          </a:xfrm>
          <a:prstGeom prst="rect">
            <a:avLst/>
          </a:prstGeom>
          <a:solidFill>
            <a:srgbClr val="C8C9C7"/>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193" name="Google Shape;193;gdf12d6baca_0_704"/>
          <p:cNvSpPr/>
          <p:nvPr/>
        </p:nvSpPr>
        <p:spPr>
          <a:xfrm>
            <a:off x="465074" y="408562"/>
            <a:ext cx="23988408" cy="1381328"/>
          </a:xfrm>
          <a:custGeom>
            <a:avLst/>
            <a:gdLst/>
            <a:ahLst/>
            <a:cxnLst/>
            <a:rect l="l" t="t" r="r" b="b"/>
            <a:pathLst>
              <a:path w="11994204" h="690664" extrusionOk="0">
                <a:moveTo>
                  <a:pt x="38910" y="642025"/>
                </a:moveTo>
                <a:lnTo>
                  <a:pt x="525293" y="0"/>
                </a:lnTo>
                <a:lnTo>
                  <a:pt x="11984476" y="0"/>
                </a:lnTo>
                <a:lnTo>
                  <a:pt x="11994204" y="194553"/>
                </a:lnTo>
                <a:lnTo>
                  <a:pt x="11994204" y="690664"/>
                </a:lnTo>
                <a:lnTo>
                  <a:pt x="0" y="690664"/>
                </a:lnTo>
                <a:lnTo>
                  <a:pt x="38910" y="642025"/>
                </a:lnTo>
                <a:close/>
              </a:path>
            </a:pathLst>
          </a:custGeom>
          <a:solidFill>
            <a:srgbClr val="EF483E"/>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194" name="Google Shape;194;gdf12d6baca_0_704"/>
          <p:cNvSpPr txBox="1"/>
          <p:nvPr/>
        </p:nvSpPr>
        <p:spPr>
          <a:xfrm>
            <a:off x="1502228" y="-178384"/>
            <a:ext cx="21031200" cy="2651400"/>
          </a:xfrm>
          <a:prstGeom prst="rect">
            <a:avLst/>
          </a:prstGeom>
          <a:noFill/>
          <a:ln>
            <a:noFill/>
          </a:ln>
        </p:spPr>
        <p:txBody>
          <a:bodyPr spcFirstLastPara="1" wrap="square" lIns="182850" tIns="91400" rIns="182850" bIns="91400" anchor="ctr" anchorCtr="0">
            <a:normAutofit/>
          </a:bodyPr>
          <a:lstStyle/>
          <a:p>
            <a:pPr marL="0" marR="0" lvl="0" indent="0" algn="l" rtl="0">
              <a:lnSpc>
                <a:spcPct val="90000"/>
              </a:lnSpc>
              <a:spcBef>
                <a:spcPts val="0"/>
              </a:spcBef>
              <a:spcAft>
                <a:spcPts val="0"/>
              </a:spcAft>
              <a:buClr>
                <a:schemeClr val="lt1"/>
              </a:buClr>
              <a:buSzPts val="7200"/>
              <a:buFont typeface="Calibri"/>
              <a:buNone/>
            </a:pPr>
            <a:r>
              <a:rPr lang="en-US" sz="7200" b="1">
                <a:solidFill>
                  <a:schemeClr val="lt1"/>
                </a:solidFill>
                <a:latin typeface="Calibri"/>
                <a:ea typeface="Calibri"/>
                <a:cs typeface="Calibri"/>
                <a:sym typeface="Calibri"/>
              </a:rPr>
              <a:t>Click to edit Master title style</a:t>
            </a:r>
            <a:endParaRPr sz="7200" b="1">
              <a:solidFill>
                <a:schemeClr val="lt1"/>
              </a:solidFill>
              <a:latin typeface="Calibri"/>
              <a:ea typeface="Calibri"/>
              <a:cs typeface="Calibri"/>
              <a:sym typeface="Calibri"/>
            </a:endParaRPr>
          </a:p>
        </p:txBody>
      </p:sp>
      <p:sp>
        <p:nvSpPr>
          <p:cNvPr id="195" name="Google Shape;195;gdf12d6baca_0_704"/>
          <p:cNvSpPr/>
          <p:nvPr/>
        </p:nvSpPr>
        <p:spPr>
          <a:xfrm>
            <a:off x="0" y="12581242"/>
            <a:ext cx="24384000" cy="1134600"/>
          </a:xfrm>
          <a:prstGeom prst="rect">
            <a:avLst/>
          </a:prstGeom>
          <a:solidFill>
            <a:schemeClr val="dk1"/>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pic>
        <p:nvPicPr>
          <p:cNvPr id="196" name="Google Shape;196;gdf12d6baca_0_704"/>
          <p:cNvPicPr preferRelativeResize="0"/>
          <p:nvPr/>
        </p:nvPicPr>
        <p:blipFill rotWithShape="1">
          <a:blip r:embed="rId2">
            <a:alphaModFix/>
          </a:blip>
          <a:srcRect/>
          <a:stretch/>
        </p:blipFill>
        <p:spPr>
          <a:xfrm>
            <a:off x="21941272" y="11322994"/>
            <a:ext cx="1992010" cy="1992010"/>
          </a:xfrm>
          <a:prstGeom prst="rect">
            <a:avLst/>
          </a:prstGeom>
          <a:noFill/>
          <a:ln>
            <a:noFill/>
          </a:ln>
        </p:spPr>
      </p:pic>
      <p:sp>
        <p:nvSpPr>
          <p:cNvPr id="197" name="Google Shape;197;gdf12d6baca_0_704"/>
          <p:cNvSpPr txBox="1"/>
          <p:nvPr/>
        </p:nvSpPr>
        <p:spPr>
          <a:xfrm>
            <a:off x="1750972" y="12879742"/>
            <a:ext cx="4727400" cy="492600"/>
          </a:xfrm>
          <a:prstGeom prst="rect">
            <a:avLst/>
          </a:prstGeom>
          <a:noFill/>
          <a:ln>
            <a:noFill/>
          </a:ln>
        </p:spPr>
        <p:txBody>
          <a:bodyPr spcFirstLastPara="1" wrap="square" lIns="182850" tIns="91400" rIns="182850" bIns="91400" anchor="t" anchorCtr="0">
            <a:spAutoFit/>
          </a:bodyPr>
          <a:lstStyle/>
          <a:p>
            <a:pPr marL="0" marR="0" lvl="0" indent="0" algn="l" rtl="0">
              <a:spcBef>
                <a:spcPts val="0"/>
              </a:spcBef>
              <a:spcAft>
                <a:spcPts val="0"/>
              </a:spcAft>
              <a:buNone/>
            </a:pPr>
            <a:r>
              <a:rPr lang="en-US" sz="2000" b="1" dirty="0">
                <a:solidFill>
                  <a:srgbClr val="EF483E"/>
                </a:solidFill>
                <a:latin typeface="Calibri"/>
                <a:ea typeface="Calibri"/>
                <a:cs typeface="Calibri"/>
                <a:sym typeface="Calibri"/>
              </a:rPr>
              <a:t>©2022  ROC  ASSOCIATES</a:t>
            </a:r>
            <a:endParaRPr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8"/>
        <p:cNvGrpSpPr/>
        <p:nvPr/>
      </p:nvGrpSpPr>
      <p:grpSpPr>
        <a:xfrm>
          <a:off x="0" y="0"/>
          <a:ext cx="0" cy="0"/>
          <a:chOff x="0" y="0"/>
          <a:chExt cx="0" cy="0"/>
        </a:xfrm>
      </p:grpSpPr>
      <p:sp>
        <p:nvSpPr>
          <p:cNvPr id="199" name="Google Shape;199;gdf12d6baca_0_717"/>
          <p:cNvSpPr txBox="1">
            <a:spLocks noGrp="1"/>
          </p:cNvSpPr>
          <p:nvPr>
            <p:ph type="title"/>
          </p:nvPr>
        </p:nvSpPr>
        <p:spPr>
          <a:xfrm>
            <a:off x="1679576" y="914400"/>
            <a:ext cx="7864200" cy="3200400"/>
          </a:xfrm>
          <a:prstGeom prst="rect">
            <a:avLst/>
          </a:prstGeom>
          <a:noFill/>
          <a:ln>
            <a:noFill/>
          </a:ln>
        </p:spPr>
        <p:txBody>
          <a:bodyPr spcFirstLastPara="1" wrap="square" lIns="182850" tIns="91400" rIns="182850" bIns="91400" anchor="b" anchorCtr="0">
            <a:normAutofit/>
          </a:bodyPr>
          <a:lstStyle>
            <a:lvl1pPr lvl="0" algn="l" rtl="0">
              <a:lnSpc>
                <a:spcPct val="90000"/>
              </a:lnSpc>
              <a:spcBef>
                <a:spcPts val="0"/>
              </a:spcBef>
              <a:spcAft>
                <a:spcPts val="0"/>
              </a:spcAft>
              <a:buClr>
                <a:schemeClr val="dk1"/>
              </a:buClr>
              <a:buSzPts val="6400"/>
              <a:buFont typeface="Calibri"/>
              <a:buNone/>
              <a:defRPr sz="6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0" name="Google Shape;200;gdf12d6baca_0_717"/>
          <p:cNvSpPr>
            <a:spLocks noGrp="1"/>
          </p:cNvSpPr>
          <p:nvPr>
            <p:ph type="pic" idx="2"/>
          </p:nvPr>
        </p:nvSpPr>
        <p:spPr>
          <a:xfrm>
            <a:off x="10366376" y="1974850"/>
            <a:ext cx="12344400" cy="9747000"/>
          </a:xfrm>
          <a:prstGeom prst="rect">
            <a:avLst/>
          </a:prstGeom>
          <a:noFill/>
          <a:ln>
            <a:noFill/>
          </a:ln>
        </p:spPr>
        <p:txBody>
          <a:bodyPr spcFirstLastPara="1" wrap="square" lIns="182850" tIns="91400" rIns="182850" bIns="91400" anchor="t" anchorCtr="0">
            <a:noAutofit/>
          </a:bodyPr>
          <a:lstStyle>
            <a:lvl1pPr marR="0" lvl="0" algn="l" rtl="0">
              <a:lnSpc>
                <a:spcPct val="90000"/>
              </a:lnSpc>
              <a:spcBef>
                <a:spcPts val="2000"/>
              </a:spcBef>
              <a:spcAft>
                <a:spcPts val="0"/>
              </a:spcAft>
              <a:buClr>
                <a:schemeClr val="dk1"/>
              </a:buClr>
              <a:buSzPts val="6400"/>
              <a:buFont typeface="Arial"/>
              <a:buNone/>
              <a:defRPr sz="6400" b="0" i="0" u="none" strike="noStrike" cap="none">
                <a:solidFill>
                  <a:schemeClr val="dk1"/>
                </a:solidFill>
                <a:latin typeface="Calibri"/>
                <a:ea typeface="Calibri"/>
                <a:cs typeface="Calibri"/>
                <a:sym typeface="Calibri"/>
              </a:defRPr>
            </a:lvl1pPr>
            <a:lvl2pPr marR="0" lvl="1" algn="l" rtl="0">
              <a:lnSpc>
                <a:spcPct val="90000"/>
              </a:lnSpc>
              <a:spcBef>
                <a:spcPts val="1000"/>
              </a:spcBef>
              <a:spcAft>
                <a:spcPts val="0"/>
              </a:spcAft>
              <a:buClr>
                <a:schemeClr val="dk1"/>
              </a:buClr>
              <a:buSzPts val="5600"/>
              <a:buFont typeface="Arial"/>
              <a:buNone/>
              <a:defRPr sz="5600" b="0" i="0" u="none" strike="noStrike" cap="none">
                <a:solidFill>
                  <a:schemeClr val="dk1"/>
                </a:solidFill>
                <a:latin typeface="Calibri"/>
                <a:ea typeface="Calibri"/>
                <a:cs typeface="Calibri"/>
                <a:sym typeface="Calibri"/>
              </a:defRPr>
            </a:lvl2pPr>
            <a:lvl3pPr marR="0" lvl="2" algn="l" rtl="0">
              <a:lnSpc>
                <a:spcPct val="90000"/>
              </a:lnSpc>
              <a:spcBef>
                <a:spcPts val="10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3pPr>
            <a:lvl4pPr marR="0" lvl="3"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4pPr>
            <a:lvl5pPr marR="0" lvl="4"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6pPr>
            <a:lvl7pPr marR="0" lvl="6"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7pPr>
            <a:lvl8pPr marR="0" lvl="7"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8pPr>
            <a:lvl9pPr marR="0" lvl="8"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9pPr>
          </a:lstStyle>
          <a:p>
            <a:endParaRPr/>
          </a:p>
        </p:txBody>
      </p:sp>
      <p:sp>
        <p:nvSpPr>
          <p:cNvPr id="201" name="Google Shape;201;gdf12d6baca_0_717"/>
          <p:cNvSpPr txBox="1">
            <a:spLocks noGrp="1"/>
          </p:cNvSpPr>
          <p:nvPr>
            <p:ph type="body" idx="1"/>
          </p:nvPr>
        </p:nvSpPr>
        <p:spPr>
          <a:xfrm>
            <a:off x="1679576" y="4114800"/>
            <a:ext cx="7864200" cy="7623000"/>
          </a:xfrm>
          <a:prstGeom prst="rect">
            <a:avLst/>
          </a:prstGeom>
          <a:noFill/>
          <a:ln>
            <a:noFill/>
          </a:ln>
        </p:spPr>
        <p:txBody>
          <a:bodyPr spcFirstLastPara="1" wrap="square" lIns="182850" tIns="91400" rIns="182850" bIns="91400" anchor="t" anchorCtr="0">
            <a:normAutofit/>
          </a:bodyPr>
          <a:lstStyle>
            <a:lvl1pPr marL="457200" lvl="0" indent="-228600" algn="l" rtl="0">
              <a:lnSpc>
                <a:spcPct val="90000"/>
              </a:lnSpc>
              <a:spcBef>
                <a:spcPts val="2000"/>
              </a:spcBef>
              <a:spcAft>
                <a:spcPts val="0"/>
              </a:spcAft>
              <a:buClr>
                <a:schemeClr val="dk1"/>
              </a:buClr>
              <a:buSzPts val="3200"/>
              <a:buNone/>
              <a:defRPr sz="3200"/>
            </a:lvl1pPr>
            <a:lvl2pPr marL="914400" lvl="1" indent="-228600" algn="l" rtl="0">
              <a:lnSpc>
                <a:spcPct val="90000"/>
              </a:lnSpc>
              <a:spcBef>
                <a:spcPts val="1000"/>
              </a:spcBef>
              <a:spcAft>
                <a:spcPts val="0"/>
              </a:spcAft>
              <a:buClr>
                <a:schemeClr val="dk1"/>
              </a:buClr>
              <a:buSzPts val="2800"/>
              <a:buNone/>
              <a:defRPr sz="2800"/>
            </a:lvl2pPr>
            <a:lvl3pPr marL="1371600" lvl="2" indent="-228600" algn="l" rtl="0">
              <a:lnSpc>
                <a:spcPct val="90000"/>
              </a:lnSpc>
              <a:spcBef>
                <a:spcPts val="1000"/>
              </a:spcBef>
              <a:spcAft>
                <a:spcPts val="0"/>
              </a:spcAft>
              <a:buClr>
                <a:schemeClr val="dk1"/>
              </a:buClr>
              <a:buSzPts val="2400"/>
              <a:buNone/>
              <a:defRPr sz="2400"/>
            </a:lvl3pPr>
            <a:lvl4pPr marL="1828800" lvl="3" indent="-228600" algn="l" rtl="0">
              <a:lnSpc>
                <a:spcPct val="90000"/>
              </a:lnSpc>
              <a:spcBef>
                <a:spcPts val="1000"/>
              </a:spcBef>
              <a:spcAft>
                <a:spcPts val="0"/>
              </a:spcAft>
              <a:buClr>
                <a:schemeClr val="dk1"/>
              </a:buClr>
              <a:buSzPts val="2000"/>
              <a:buNone/>
              <a:defRPr sz="2000"/>
            </a:lvl4pPr>
            <a:lvl5pPr marL="2286000" lvl="4" indent="-228600" algn="l" rtl="0">
              <a:lnSpc>
                <a:spcPct val="90000"/>
              </a:lnSpc>
              <a:spcBef>
                <a:spcPts val="1000"/>
              </a:spcBef>
              <a:spcAft>
                <a:spcPts val="0"/>
              </a:spcAft>
              <a:buClr>
                <a:schemeClr val="dk1"/>
              </a:buClr>
              <a:buSzPts val="2000"/>
              <a:buNone/>
              <a:defRPr sz="2000"/>
            </a:lvl5pPr>
            <a:lvl6pPr marL="2743200" lvl="5" indent="-228600" algn="l" rtl="0">
              <a:lnSpc>
                <a:spcPct val="90000"/>
              </a:lnSpc>
              <a:spcBef>
                <a:spcPts val="1000"/>
              </a:spcBef>
              <a:spcAft>
                <a:spcPts val="0"/>
              </a:spcAft>
              <a:buClr>
                <a:schemeClr val="dk1"/>
              </a:buClr>
              <a:buSzPts val="2000"/>
              <a:buNone/>
              <a:defRPr sz="2000"/>
            </a:lvl6pPr>
            <a:lvl7pPr marL="3200400" lvl="6" indent="-228600" algn="l" rtl="0">
              <a:lnSpc>
                <a:spcPct val="90000"/>
              </a:lnSpc>
              <a:spcBef>
                <a:spcPts val="1000"/>
              </a:spcBef>
              <a:spcAft>
                <a:spcPts val="0"/>
              </a:spcAft>
              <a:buClr>
                <a:schemeClr val="dk1"/>
              </a:buClr>
              <a:buSzPts val="2000"/>
              <a:buNone/>
              <a:defRPr sz="2000"/>
            </a:lvl7pPr>
            <a:lvl8pPr marL="3657600" lvl="7" indent="-228600" algn="l" rtl="0">
              <a:lnSpc>
                <a:spcPct val="90000"/>
              </a:lnSpc>
              <a:spcBef>
                <a:spcPts val="1000"/>
              </a:spcBef>
              <a:spcAft>
                <a:spcPts val="0"/>
              </a:spcAft>
              <a:buClr>
                <a:schemeClr val="dk1"/>
              </a:buClr>
              <a:buSzPts val="2000"/>
              <a:buNone/>
              <a:defRPr sz="2000"/>
            </a:lvl8pPr>
            <a:lvl9pPr marL="4114800" lvl="8" indent="-228600" algn="l" rtl="0">
              <a:lnSpc>
                <a:spcPct val="90000"/>
              </a:lnSpc>
              <a:spcBef>
                <a:spcPts val="1000"/>
              </a:spcBef>
              <a:spcAft>
                <a:spcPts val="0"/>
              </a:spcAft>
              <a:buClr>
                <a:schemeClr val="dk1"/>
              </a:buClr>
              <a:buSzPts val="2000"/>
              <a:buNone/>
              <a:defRPr sz="2000"/>
            </a:lvl9pPr>
          </a:lstStyle>
          <a:p>
            <a:endParaRPr/>
          </a:p>
        </p:txBody>
      </p:sp>
      <p:sp>
        <p:nvSpPr>
          <p:cNvPr id="202" name="Google Shape;202;gdf12d6baca_0_717"/>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203" name="Google Shape;203;gdf12d6baca_0_717"/>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204" name="Google Shape;204;gdf12d6baca_0_717"/>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5" name="Google Shape;205;gdf12d6baca_0_717"/>
          <p:cNvSpPr/>
          <p:nvPr/>
        </p:nvSpPr>
        <p:spPr>
          <a:xfrm>
            <a:off x="0" y="-4208"/>
            <a:ext cx="24409800" cy="1347000"/>
          </a:xfrm>
          <a:prstGeom prst="rect">
            <a:avLst/>
          </a:prstGeom>
          <a:solidFill>
            <a:srgbClr val="C8C9C7"/>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06" name="Google Shape;206;gdf12d6baca_0_717"/>
          <p:cNvSpPr/>
          <p:nvPr/>
        </p:nvSpPr>
        <p:spPr>
          <a:xfrm>
            <a:off x="465074" y="408562"/>
            <a:ext cx="23988408" cy="1381328"/>
          </a:xfrm>
          <a:custGeom>
            <a:avLst/>
            <a:gdLst/>
            <a:ahLst/>
            <a:cxnLst/>
            <a:rect l="l" t="t" r="r" b="b"/>
            <a:pathLst>
              <a:path w="11994204" h="690664" extrusionOk="0">
                <a:moveTo>
                  <a:pt x="38910" y="642025"/>
                </a:moveTo>
                <a:lnTo>
                  <a:pt x="525293" y="0"/>
                </a:lnTo>
                <a:lnTo>
                  <a:pt x="11984476" y="0"/>
                </a:lnTo>
                <a:lnTo>
                  <a:pt x="11994204" y="194553"/>
                </a:lnTo>
                <a:lnTo>
                  <a:pt x="11994204" y="690664"/>
                </a:lnTo>
                <a:lnTo>
                  <a:pt x="0" y="690664"/>
                </a:lnTo>
                <a:lnTo>
                  <a:pt x="38910" y="642025"/>
                </a:lnTo>
                <a:close/>
              </a:path>
            </a:pathLst>
          </a:custGeom>
          <a:solidFill>
            <a:srgbClr val="EF483E"/>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07" name="Google Shape;207;gdf12d6baca_0_717"/>
          <p:cNvSpPr txBox="1"/>
          <p:nvPr/>
        </p:nvSpPr>
        <p:spPr>
          <a:xfrm>
            <a:off x="1502228" y="-178384"/>
            <a:ext cx="21031200" cy="2651400"/>
          </a:xfrm>
          <a:prstGeom prst="rect">
            <a:avLst/>
          </a:prstGeom>
          <a:noFill/>
          <a:ln>
            <a:noFill/>
          </a:ln>
        </p:spPr>
        <p:txBody>
          <a:bodyPr spcFirstLastPara="1" wrap="square" lIns="182850" tIns="91400" rIns="182850" bIns="91400" anchor="ctr" anchorCtr="0">
            <a:normAutofit/>
          </a:bodyPr>
          <a:lstStyle/>
          <a:p>
            <a:pPr marL="0" marR="0" lvl="0" indent="0" algn="l" rtl="0">
              <a:lnSpc>
                <a:spcPct val="90000"/>
              </a:lnSpc>
              <a:spcBef>
                <a:spcPts val="0"/>
              </a:spcBef>
              <a:spcAft>
                <a:spcPts val="0"/>
              </a:spcAft>
              <a:buClr>
                <a:schemeClr val="lt1"/>
              </a:buClr>
              <a:buSzPts val="7200"/>
              <a:buFont typeface="Calibri"/>
              <a:buNone/>
            </a:pPr>
            <a:r>
              <a:rPr lang="en-US" sz="7200" b="1">
                <a:solidFill>
                  <a:schemeClr val="lt1"/>
                </a:solidFill>
                <a:latin typeface="Calibri"/>
                <a:ea typeface="Calibri"/>
                <a:cs typeface="Calibri"/>
                <a:sym typeface="Calibri"/>
              </a:rPr>
              <a:t>Click to edit Master title style</a:t>
            </a:r>
            <a:endParaRPr sz="7200" b="1">
              <a:solidFill>
                <a:schemeClr val="lt1"/>
              </a:solidFill>
              <a:latin typeface="Calibri"/>
              <a:ea typeface="Calibri"/>
              <a:cs typeface="Calibri"/>
              <a:sym typeface="Calibri"/>
            </a:endParaRPr>
          </a:p>
        </p:txBody>
      </p:sp>
      <p:sp>
        <p:nvSpPr>
          <p:cNvPr id="208" name="Google Shape;208;gdf12d6baca_0_717"/>
          <p:cNvSpPr/>
          <p:nvPr/>
        </p:nvSpPr>
        <p:spPr>
          <a:xfrm>
            <a:off x="0" y="12581242"/>
            <a:ext cx="24384000" cy="1134600"/>
          </a:xfrm>
          <a:prstGeom prst="rect">
            <a:avLst/>
          </a:prstGeom>
          <a:solidFill>
            <a:schemeClr val="dk1"/>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pic>
        <p:nvPicPr>
          <p:cNvPr id="209" name="Google Shape;209;gdf12d6baca_0_717"/>
          <p:cNvPicPr preferRelativeResize="0"/>
          <p:nvPr/>
        </p:nvPicPr>
        <p:blipFill rotWithShape="1">
          <a:blip r:embed="rId2">
            <a:alphaModFix/>
          </a:blip>
          <a:srcRect/>
          <a:stretch/>
        </p:blipFill>
        <p:spPr>
          <a:xfrm>
            <a:off x="21941272" y="11322994"/>
            <a:ext cx="1992010" cy="1992010"/>
          </a:xfrm>
          <a:prstGeom prst="rect">
            <a:avLst/>
          </a:prstGeom>
          <a:noFill/>
          <a:ln>
            <a:noFill/>
          </a:ln>
        </p:spPr>
      </p:pic>
      <p:sp>
        <p:nvSpPr>
          <p:cNvPr id="210" name="Google Shape;210;gdf12d6baca_0_717"/>
          <p:cNvSpPr txBox="1"/>
          <p:nvPr/>
        </p:nvSpPr>
        <p:spPr>
          <a:xfrm>
            <a:off x="1750972" y="12879742"/>
            <a:ext cx="4727400" cy="492600"/>
          </a:xfrm>
          <a:prstGeom prst="rect">
            <a:avLst/>
          </a:prstGeom>
          <a:noFill/>
          <a:ln>
            <a:noFill/>
          </a:ln>
        </p:spPr>
        <p:txBody>
          <a:bodyPr spcFirstLastPara="1" wrap="square" lIns="182850" tIns="91400" rIns="182850" bIns="91400" anchor="t" anchorCtr="0">
            <a:spAutoFit/>
          </a:bodyPr>
          <a:lstStyle/>
          <a:p>
            <a:pPr marL="0" marR="0" lvl="0" indent="0" algn="l" rtl="0">
              <a:spcBef>
                <a:spcPts val="0"/>
              </a:spcBef>
              <a:spcAft>
                <a:spcPts val="0"/>
              </a:spcAft>
              <a:buNone/>
            </a:pPr>
            <a:r>
              <a:rPr lang="en-US" sz="2000" b="1" dirty="0">
                <a:solidFill>
                  <a:srgbClr val="EF483E"/>
                </a:solidFill>
                <a:latin typeface="Calibri"/>
                <a:ea typeface="Calibri"/>
                <a:cs typeface="Calibri"/>
                <a:sym typeface="Calibri"/>
              </a:rPr>
              <a:t>©2022  ROC  ASSOCIATES</a:t>
            </a:r>
            <a:endParaRPr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211"/>
        <p:cNvGrpSpPr/>
        <p:nvPr/>
      </p:nvGrpSpPr>
      <p:grpSpPr>
        <a:xfrm>
          <a:off x="0" y="0"/>
          <a:ext cx="0" cy="0"/>
          <a:chOff x="0" y="0"/>
          <a:chExt cx="0" cy="0"/>
        </a:xfrm>
      </p:grpSpPr>
      <p:sp>
        <p:nvSpPr>
          <p:cNvPr id="212" name="Google Shape;212;gdf12d6baca_0_730"/>
          <p:cNvSpPr txBox="1">
            <a:spLocks noGrp="1"/>
          </p:cNvSpPr>
          <p:nvPr>
            <p:ph type="body" idx="1"/>
          </p:nvPr>
        </p:nvSpPr>
        <p:spPr>
          <a:xfrm rot="5400000">
            <a:off x="7840800" y="-2513150"/>
            <a:ext cx="8702400" cy="21031200"/>
          </a:xfrm>
          <a:prstGeom prst="rect">
            <a:avLst/>
          </a:prstGeom>
          <a:noFill/>
          <a:ln>
            <a:noFill/>
          </a:ln>
        </p:spPr>
        <p:txBody>
          <a:bodyPr spcFirstLastPara="1" wrap="square" lIns="182850" tIns="91400" rIns="182850" bIns="91400" anchor="t" anchorCtr="0">
            <a:normAutofit/>
          </a:bodyPr>
          <a:lstStyle>
            <a:lvl1pPr marL="457200" lvl="0" indent="-457200" algn="l" rtl="0">
              <a:lnSpc>
                <a:spcPct val="90000"/>
              </a:lnSpc>
              <a:spcBef>
                <a:spcPts val="2000"/>
              </a:spcBef>
              <a:spcAft>
                <a:spcPts val="0"/>
              </a:spcAft>
              <a:buClr>
                <a:schemeClr val="dk1"/>
              </a:buClr>
              <a:buSzPts val="3600"/>
              <a:buChar char="•"/>
              <a:defRPr/>
            </a:lvl1pPr>
            <a:lvl2pPr marL="914400" lvl="1" indent="-457200" algn="l" rtl="0">
              <a:lnSpc>
                <a:spcPct val="90000"/>
              </a:lnSpc>
              <a:spcBef>
                <a:spcPts val="1000"/>
              </a:spcBef>
              <a:spcAft>
                <a:spcPts val="0"/>
              </a:spcAft>
              <a:buClr>
                <a:schemeClr val="dk1"/>
              </a:buClr>
              <a:buSzPts val="3600"/>
              <a:buChar char="•"/>
              <a:defRPr/>
            </a:lvl2pPr>
            <a:lvl3pPr marL="1371600" lvl="2" indent="-457200" algn="l" rtl="0">
              <a:lnSpc>
                <a:spcPct val="90000"/>
              </a:lnSpc>
              <a:spcBef>
                <a:spcPts val="1000"/>
              </a:spcBef>
              <a:spcAft>
                <a:spcPts val="0"/>
              </a:spcAft>
              <a:buClr>
                <a:schemeClr val="dk1"/>
              </a:buClr>
              <a:buSzPts val="3600"/>
              <a:buChar char="•"/>
              <a:defRPr/>
            </a:lvl3pPr>
            <a:lvl4pPr marL="1828800" lvl="3" indent="-457200" algn="l" rtl="0">
              <a:lnSpc>
                <a:spcPct val="90000"/>
              </a:lnSpc>
              <a:spcBef>
                <a:spcPts val="1000"/>
              </a:spcBef>
              <a:spcAft>
                <a:spcPts val="0"/>
              </a:spcAft>
              <a:buClr>
                <a:schemeClr val="dk1"/>
              </a:buClr>
              <a:buSzPts val="3600"/>
              <a:buChar char="•"/>
              <a:defRPr/>
            </a:lvl4pPr>
            <a:lvl5pPr marL="2286000" lvl="4" indent="-457200" algn="l" rtl="0">
              <a:lnSpc>
                <a:spcPct val="90000"/>
              </a:lnSpc>
              <a:spcBef>
                <a:spcPts val="1000"/>
              </a:spcBef>
              <a:spcAft>
                <a:spcPts val="0"/>
              </a:spcAft>
              <a:buClr>
                <a:schemeClr val="dk1"/>
              </a:buClr>
              <a:buSzPts val="3600"/>
              <a:buChar char="•"/>
              <a:defRPr/>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sp>
        <p:nvSpPr>
          <p:cNvPr id="213" name="Google Shape;213;gdf12d6baca_0_730"/>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214" name="Google Shape;214;gdf12d6baca_0_730"/>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215" name="Google Shape;215;gdf12d6baca_0_730"/>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6" name="Google Shape;216;gdf12d6baca_0_730"/>
          <p:cNvSpPr/>
          <p:nvPr/>
        </p:nvSpPr>
        <p:spPr>
          <a:xfrm>
            <a:off x="0" y="-4208"/>
            <a:ext cx="24409800" cy="1347000"/>
          </a:xfrm>
          <a:prstGeom prst="rect">
            <a:avLst/>
          </a:prstGeom>
          <a:solidFill>
            <a:srgbClr val="C8C9C7"/>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17" name="Google Shape;217;gdf12d6baca_0_730"/>
          <p:cNvSpPr/>
          <p:nvPr/>
        </p:nvSpPr>
        <p:spPr>
          <a:xfrm>
            <a:off x="465074" y="408562"/>
            <a:ext cx="23988408" cy="1381328"/>
          </a:xfrm>
          <a:custGeom>
            <a:avLst/>
            <a:gdLst/>
            <a:ahLst/>
            <a:cxnLst/>
            <a:rect l="l" t="t" r="r" b="b"/>
            <a:pathLst>
              <a:path w="11994204" h="690664" extrusionOk="0">
                <a:moveTo>
                  <a:pt x="38910" y="642025"/>
                </a:moveTo>
                <a:lnTo>
                  <a:pt x="525293" y="0"/>
                </a:lnTo>
                <a:lnTo>
                  <a:pt x="11984476" y="0"/>
                </a:lnTo>
                <a:lnTo>
                  <a:pt x="11994204" y="194553"/>
                </a:lnTo>
                <a:lnTo>
                  <a:pt x="11994204" y="690664"/>
                </a:lnTo>
                <a:lnTo>
                  <a:pt x="0" y="690664"/>
                </a:lnTo>
                <a:lnTo>
                  <a:pt x="38910" y="642025"/>
                </a:lnTo>
                <a:close/>
              </a:path>
            </a:pathLst>
          </a:custGeom>
          <a:solidFill>
            <a:srgbClr val="EF483E"/>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18" name="Google Shape;218;gdf12d6baca_0_730"/>
          <p:cNvSpPr txBox="1"/>
          <p:nvPr/>
        </p:nvSpPr>
        <p:spPr>
          <a:xfrm>
            <a:off x="1502228" y="-178384"/>
            <a:ext cx="21031200" cy="2651400"/>
          </a:xfrm>
          <a:prstGeom prst="rect">
            <a:avLst/>
          </a:prstGeom>
          <a:noFill/>
          <a:ln>
            <a:noFill/>
          </a:ln>
        </p:spPr>
        <p:txBody>
          <a:bodyPr spcFirstLastPara="1" wrap="square" lIns="182850" tIns="91400" rIns="182850" bIns="91400" anchor="ctr" anchorCtr="0">
            <a:normAutofit/>
          </a:bodyPr>
          <a:lstStyle/>
          <a:p>
            <a:pPr marL="0" marR="0" lvl="0" indent="0" algn="l" rtl="0">
              <a:lnSpc>
                <a:spcPct val="90000"/>
              </a:lnSpc>
              <a:spcBef>
                <a:spcPts val="0"/>
              </a:spcBef>
              <a:spcAft>
                <a:spcPts val="0"/>
              </a:spcAft>
              <a:buClr>
                <a:schemeClr val="lt1"/>
              </a:buClr>
              <a:buSzPts val="7200"/>
              <a:buFont typeface="Calibri"/>
              <a:buNone/>
            </a:pPr>
            <a:r>
              <a:rPr lang="en-US" sz="7200" b="1">
                <a:solidFill>
                  <a:schemeClr val="lt1"/>
                </a:solidFill>
                <a:latin typeface="Calibri"/>
                <a:ea typeface="Calibri"/>
                <a:cs typeface="Calibri"/>
                <a:sym typeface="Calibri"/>
              </a:rPr>
              <a:t>Click to edit Master title style</a:t>
            </a:r>
            <a:endParaRPr sz="7200" b="1">
              <a:solidFill>
                <a:schemeClr val="lt1"/>
              </a:solidFill>
              <a:latin typeface="Calibri"/>
              <a:ea typeface="Calibri"/>
              <a:cs typeface="Calibri"/>
              <a:sym typeface="Calibri"/>
            </a:endParaRPr>
          </a:p>
        </p:txBody>
      </p:sp>
      <p:sp>
        <p:nvSpPr>
          <p:cNvPr id="219" name="Google Shape;219;gdf12d6baca_0_730"/>
          <p:cNvSpPr/>
          <p:nvPr/>
        </p:nvSpPr>
        <p:spPr>
          <a:xfrm>
            <a:off x="0" y="12581242"/>
            <a:ext cx="24384000" cy="1134600"/>
          </a:xfrm>
          <a:prstGeom prst="rect">
            <a:avLst/>
          </a:prstGeom>
          <a:solidFill>
            <a:schemeClr val="dk1"/>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pic>
        <p:nvPicPr>
          <p:cNvPr id="220" name="Google Shape;220;gdf12d6baca_0_730"/>
          <p:cNvPicPr preferRelativeResize="0"/>
          <p:nvPr/>
        </p:nvPicPr>
        <p:blipFill rotWithShape="1">
          <a:blip r:embed="rId2">
            <a:alphaModFix/>
          </a:blip>
          <a:srcRect/>
          <a:stretch/>
        </p:blipFill>
        <p:spPr>
          <a:xfrm>
            <a:off x="21941272" y="11322994"/>
            <a:ext cx="1992010" cy="1992010"/>
          </a:xfrm>
          <a:prstGeom prst="rect">
            <a:avLst/>
          </a:prstGeom>
          <a:noFill/>
          <a:ln>
            <a:noFill/>
          </a:ln>
        </p:spPr>
      </p:pic>
      <p:sp>
        <p:nvSpPr>
          <p:cNvPr id="221" name="Google Shape;221;gdf12d6baca_0_730"/>
          <p:cNvSpPr txBox="1"/>
          <p:nvPr/>
        </p:nvSpPr>
        <p:spPr>
          <a:xfrm>
            <a:off x="1750972" y="12879742"/>
            <a:ext cx="4727400" cy="492600"/>
          </a:xfrm>
          <a:prstGeom prst="rect">
            <a:avLst/>
          </a:prstGeom>
          <a:noFill/>
          <a:ln>
            <a:noFill/>
          </a:ln>
        </p:spPr>
        <p:txBody>
          <a:bodyPr spcFirstLastPara="1" wrap="square" lIns="182850" tIns="91400" rIns="182850" bIns="91400" anchor="t" anchorCtr="0">
            <a:spAutoFit/>
          </a:bodyPr>
          <a:lstStyle/>
          <a:p>
            <a:pPr marL="0" marR="0" lvl="0" indent="0" algn="l" rtl="0">
              <a:spcBef>
                <a:spcPts val="0"/>
              </a:spcBef>
              <a:spcAft>
                <a:spcPts val="0"/>
              </a:spcAft>
              <a:buNone/>
            </a:pPr>
            <a:r>
              <a:rPr lang="en-US" sz="2000" b="1" dirty="0">
                <a:solidFill>
                  <a:srgbClr val="EF483E"/>
                </a:solidFill>
                <a:latin typeface="Calibri"/>
                <a:ea typeface="Calibri"/>
                <a:cs typeface="Calibri"/>
                <a:sym typeface="Calibri"/>
              </a:rPr>
              <a:t>©2022  ROC  ASSOCIATES</a:t>
            </a:r>
            <a:endParaRPr sz="2800"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2"/>
        <p:cNvGrpSpPr/>
        <p:nvPr/>
      </p:nvGrpSpPr>
      <p:grpSpPr>
        <a:xfrm>
          <a:off x="0" y="0"/>
          <a:ext cx="0" cy="0"/>
          <a:chOff x="0" y="0"/>
          <a:chExt cx="0" cy="0"/>
        </a:xfrm>
      </p:grpSpPr>
      <p:sp>
        <p:nvSpPr>
          <p:cNvPr id="223" name="Google Shape;223;gdf12d6baca_0_741"/>
          <p:cNvSpPr txBox="1">
            <a:spLocks noGrp="1"/>
          </p:cNvSpPr>
          <p:nvPr>
            <p:ph type="title"/>
          </p:nvPr>
        </p:nvSpPr>
        <p:spPr>
          <a:xfrm rot="5400000">
            <a:off x="14266800" y="3913250"/>
            <a:ext cx="11623800" cy="5257800"/>
          </a:xfrm>
          <a:prstGeom prst="rect">
            <a:avLst/>
          </a:prstGeom>
          <a:noFill/>
          <a:ln>
            <a:noFill/>
          </a:ln>
        </p:spPr>
        <p:txBody>
          <a:bodyPr spcFirstLastPara="1" wrap="square" lIns="182850" tIns="91400" rIns="182850" bIns="91400" anchor="ctr" anchorCtr="0">
            <a:normAutofit/>
          </a:bodyPr>
          <a:lstStyle>
            <a:lvl1pPr lvl="0" algn="l" rtl="0">
              <a:lnSpc>
                <a:spcPct val="90000"/>
              </a:lnSpc>
              <a:spcBef>
                <a:spcPts val="0"/>
              </a:spcBef>
              <a:spcAft>
                <a:spcPts val="0"/>
              </a:spcAft>
              <a:buClr>
                <a:schemeClr val="dk1"/>
              </a:buClr>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4" name="Google Shape;224;gdf12d6baca_0_741"/>
          <p:cNvSpPr txBox="1">
            <a:spLocks noGrp="1"/>
          </p:cNvSpPr>
          <p:nvPr>
            <p:ph type="body" idx="1"/>
          </p:nvPr>
        </p:nvSpPr>
        <p:spPr>
          <a:xfrm rot="5400000">
            <a:off x="3598800" y="-1192150"/>
            <a:ext cx="11623800" cy="15468600"/>
          </a:xfrm>
          <a:prstGeom prst="rect">
            <a:avLst/>
          </a:prstGeom>
          <a:noFill/>
          <a:ln>
            <a:noFill/>
          </a:ln>
        </p:spPr>
        <p:txBody>
          <a:bodyPr spcFirstLastPara="1" wrap="square" lIns="182850" tIns="91400" rIns="182850" bIns="91400" anchor="t" anchorCtr="0">
            <a:normAutofit/>
          </a:bodyPr>
          <a:lstStyle>
            <a:lvl1pPr marL="457200" lvl="0" indent="-457200" algn="l" rtl="0">
              <a:lnSpc>
                <a:spcPct val="90000"/>
              </a:lnSpc>
              <a:spcBef>
                <a:spcPts val="2000"/>
              </a:spcBef>
              <a:spcAft>
                <a:spcPts val="0"/>
              </a:spcAft>
              <a:buClr>
                <a:schemeClr val="dk1"/>
              </a:buClr>
              <a:buSzPts val="3600"/>
              <a:buChar char="•"/>
              <a:defRPr/>
            </a:lvl1pPr>
            <a:lvl2pPr marL="914400" lvl="1" indent="-457200" algn="l" rtl="0">
              <a:lnSpc>
                <a:spcPct val="90000"/>
              </a:lnSpc>
              <a:spcBef>
                <a:spcPts val="1000"/>
              </a:spcBef>
              <a:spcAft>
                <a:spcPts val="0"/>
              </a:spcAft>
              <a:buClr>
                <a:schemeClr val="dk1"/>
              </a:buClr>
              <a:buSzPts val="3600"/>
              <a:buChar char="•"/>
              <a:defRPr/>
            </a:lvl2pPr>
            <a:lvl3pPr marL="1371600" lvl="2" indent="-457200" algn="l" rtl="0">
              <a:lnSpc>
                <a:spcPct val="90000"/>
              </a:lnSpc>
              <a:spcBef>
                <a:spcPts val="1000"/>
              </a:spcBef>
              <a:spcAft>
                <a:spcPts val="0"/>
              </a:spcAft>
              <a:buClr>
                <a:schemeClr val="dk1"/>
              </a:buClr>
              <a:buSzPts val="3600"/>
              <a:buChar char="•"/>
              <a:defRPr/>
            </a:lvl3pPr>
            <a:lvl4pPr marL="1828800" lvl="3" indent="-457200" algn="l" rtl="0">
              <a:lnSpc>
                <a:spcPct val="90000"/>
              </a:lnSpc>
              <a:spcBef>
                <a:spcPts val="1000"/>
              </a:spcBef>
              <a:spcAft>
                <a:spcPts val="0"/>
              </a:spcAft>
              <a:buClr>
                <a:schemeClr val="dk1"/>
              </a:buClr>
              <a:buSzPts val="3600"/>
              <a:buChar char="•"/>
              <a:defRPr/>
            </a:lvl4pPr>
            <a:lvl5pPr marL="2286000" lvl="4" indent="-457200" algn="l" rtl="0">
              <a:lnSpc>
                <a:spcPct val="90000"/>
              </a:lnSpc>
              <a:spcBef>
                <a:spcPts val="1000"/>
              </a:spcBef>
              <a:spcAft>
                <a:spcPts val="0"/>
              </a:spcAft>
              <a:buClr>
                <a:schemeClr val="dk1"/>
              </a:buClr>
              <a:buSzPts val="3600"/>
              <a:buChar char="•"/>
              <a:defRPr/>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sp>
        <p:nvSpPr>
          <p:cNvPr id="225" name="Google Shape;225;gdf12d6baca_0_741"/>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226" name="Google Shape;226;gdf12d6baca_0_741"/>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227" name="Google Shape;227;gdf12d6baca_0_741"/>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Only" type="titleOnly">
  <p:cSld name="TITLE_ONLY">
    <p:spTree>
      <p:nvGrpSpPr>
        <p:cNvPr id="1" name="Shape 228"/>
        <p:cNvGrpSpPr/>
        <p:nvPr/>
      </p:nvGrpSpPr>
      <p:grpSpPr>
        <a:xfrm>
          <a:off x="0" y="0"/>
          <a:ext cx="0" cy="0"/>
          <a:chOff x="0" y="0"/>
          <a:chExt cx="0" cy="0"/>
        </a:xfrm>
      </p:grpSpPr>
      <p:sp>
        <p:nvSpPr>
          <p:cNvPr id="229" name="Google Shape;229;gdf12d6baca_0_747"/>
          <p:cNvSpPr txBox="1">
            <a:spLocks noGrp="1"/>
          </p:cNvSpPr>
          <p:nvPr>
            <p:ph type="title"/>
          </p:nvPr>
        </p:nvSpPr>
        <p:spPr>
          <a:xfrm>
            <a:off x="1676400" y="730250"/>
            <a:ext cx="21031200" cy="2651400"/>
          </a:xfrm>
          <a:prstGeom prst="rect">
            <a:avLst/>
          </a:prstGeom>
          <a:noFill/>
          <a:ln>
            <a:noFill/>
          </a:ln>
        </p:spPr>
        <p:txBody>
          <a:bodyPr spcFirstLastPara="1" wrap="square" lIns="182850" tIns="91400" rIns="182850" bIns="91400" anchor="ctr" anchorCtr="0">
            <a:normAutofit/>
          </a:bodyPr>
          <a:lstStyle>
            <a:lvl1pPr lvl="0" algn="l" rtl="0">
              <a:lnSpc>
                <a:spcPct val="90000"/>
              </a:lnSpc>
              <a:spcBef>
                <a:spcPts val="0"/>
              </a:spcBef>
              <a:spcAft>
                <a:spcPts val="0"/>
              </a:spcAft>
              <a:buClr>
                <a:schemeClr val="dk1"/>
              </a:buClr>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0" name="Google Shape;230;gdf12d6baca_0_747"/>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231" name="Google Shape;231;gdf12d6baca_0_747"/>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232" name="Google Shape;232;gdf12d6baca_0_747"/>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gdf12d6baca_0_154"/>
          <p:cNvSpPr txBox="1">
            <a:spLocks noGrp="1"/>
          </p:cNvSpPr>
          <p:nvPr>
            <p:ph type="title"/>
          </p:nvPr>
        </p:nvSpPr>
        <p:spPr>
          <a:xfrm>
            <a:off x="831200" y="1186733"/>
            <a:ext cx="22721700" cy="1527300"/>
          </a:xfrm>
          <a:prstGeom prst="rect">
            <a:avLst/>
          </a:prstGeom>
        </p:spPr>
        <p:txBody>
          <a:bodyPr spcFirstLastPara="1" wrap="square" lIns="243800" tIns="243800" rIns="243800" bIns="243800" anchor="t" anchorCtr="0">
            <a:norm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a:endParaRPr/>
          </a:p>
        </p:txBody>
      </p:sp>
      <p:sp>
        <p:nvSpPr>
          <p:cNvPr id="22" name="Google Shape;22;gdf12d6baca_0_154"/>
          <p:cNvSpPr txBox="1">
            <a:spLocks noGrp="1"/>
          </p:cNvSpPr>
          <p:nvPr>
            <p:ph type="body" idx="1"/>
          </p:nvPr>
        </p:nvSpPr>
        <p:spPr>
          <a:xfrm>
            <a:off x="831200" y="3073267"/>
            <a:ext cx="10666500" cy="9110400"/>
          </a:xfrm>
          <a:prstGeom prst="rect">
            <a:avLst/>
          </a:prstGeom>
        </p:spPr>
        <p:txBody>
          <a:bodyPr spcFirstLastPara="1" wrap="square" lIns="243800" tIns="243800" rIns="243800" bIns="243800" anchor="t" anchorCtr="0">
            <a:normAutofit/>
          </a:bodyPr>
          <a:lstStyle>
            <a:lvl1pPr marL="457200" lvl="0" indent="-463550">
              <a:spcBef>
                <a:spcPts val="0"/>
              </a:spcBef>
              <a:spcAft>
                <a:spcPts val="0"/>
              </a:spcAft>
              <a:buSzPts val="3700"/>
              <a:buChar char="●"/>
              <a:defRPr sz="37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
        <p:nvSpPr>
          <p:cNvPr id="23" name="Google Shape;23;gdf12d6baca_0_154"/>
          <p:cNvSpPr txBox="1">
            <a:spLocks noGrp="1"/>
          </p:cNvSpPr>
          <p:nvPr>
            <p:ph type="body" idx="2"/>
          </p:nvPr>
        </p:nvSpPr>
        <p:spPr>
          <a:xfrm>
            <a:off x="12886400" y="3073267"/>
            <a:ext cx="10666500" cy="9110400"/>
          </a:xfrm>
          <a:prstGeom prst="rect">
            <a:avLst/>
          </a:prstGeom>
        </p:spPr>
        <p:txBody>
          <a:bodyPr spcFirstLastPara="1" wrap="square" lIns="243800" tIns="243800" rIns="243800" bIns="243800" anchor="t" anchorCtr="0">
            <a:normAutofit/>
          </a:bodyPr>
          <a:lstStyle>
            <a:lvl1pPr marL="457200" lvl="0" indent="-463550">
              <a:spcBef>
                <a:spcPts val="0"/>
              </a:spcBef>
              <a:spcAft>
                <a:spcPts val="0"/>
              </a:spcAft>
              <a:buSzPts val="3700"/>
              <a:buChar char="●"/>
              <a:defRPr sz="37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
        <p:nvSpPr>
          <p:cNvPr id="24" name="Google Shape;24;gdf12d6baca_0_154"/>
          <p:cNvSpPr txBox="1">
            <a:spLocks noGrp="1"/>
          </p:cNvSpPr>
          <p:nvPr>
            <p:ph type="sldNum" idx="12"/>
          </p:nvPr>
        </p:nvSpPr>
        <p:spPr>
          <a:xfrm>
            <a:off x="22593221" y="12435245"/>
            <a:ext cx="1463100" cy="1049700"/>
          </a:xfrm>
          <a:prstGeom prst="rect">
            <a:avLst/>
          </a:prstGeom>
        </p:spPr>
        <p:txBody>
          <a:bodyPr spcFirstLastPara="1" wrap="square" lIns="243800" tIns="243800" rIns="243800" bIns="2438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33"/>
        <p:cNvGrpSpPr/>
        <p:nvPr/>
      </p:nvGrpSpPr>
      <p:grpSpPr>
        <a:xfrm>
          <a:off x="0" y="0"/>
          <a:ext cx="0" cy="0"/>
          <a:chOff x="0" y="0"/>
          <a:chExt cx="0" cy="0"/>
        </a:xfrm>
      </p:grpSpPr>
      <p:sp>
        <p:nvSpPr>
          <p:cNvPr id="234" name="Google Shape;234;gdf12d6baca_0_752"/>
          <p:cNvSpPr/>
          <p:nvPr/>
        </p:nvSpPr>
        <p:spPr>
          <a:xfrm>
            <a:off x="2" y="13582227"/>
            <a:ext cx="24384000" cy="133800"/>
          </a:xfrm>
          <a:prstGeom prst="rect">
            <a:avLst/>
          </a:prstGeom>
          <a:gradFill>
            <a:gsLst>
              <a:gs pos="0">
                <a:schemeClr val="accent3"/>
              </a:gs>
              <a:gs pos="51000">
                <a:schemeClr val="accent4"/>
              </a:gs>
              <a:gs pos="100000">
                <a:schemeClr val="accent2"/>
              </a:gs>
            </a:gsLst>
            <a:lin ang="0" scaled="0"/>
          </a:gra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35" name="Google Shape;235;gdf12d6baca_0_752"/>
          <p:cNvSpPr/>
          <p:nvPr/>
        </p:nvSpPr>
        <p:spPr>
          <a:xfrm>
            <a:off x="22930113" y="12770604"/>
            <a:ext cx="783600" cy="945600"/>
          </a:xfrm>
          <a:prstGeom prst="rect">
            <a:avLst/>
          </a:prstGeom>
          <a:solidFill>
            <a:srgbClr val="F2F2F2"/>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36" name="Google Shape;236;gdf12d6baca_0_752"/>
          <p:cNvSpPr txBox="1">
            <a:spLocks noGrp="1"/>
          </p:cNvSpPr>
          <p:nvPr>
            <p:ph type="title"/>
          </p:nvPr>
        </p:nvSpPr>
        <p:spPr>
          <a:xfrm>
            <a:off x="670014" y="1020772"/>
            <a:ext cx="23044200" cy="9972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chemeClr val="accent4"/>
              </a:buClr>
              <a:buSzPts val="7200"/>
              <a:buFont typeface="Calibri"/>
              <a:buNone/>
              <a:defRPr sz="7200" b="0">
                <a:solidFill>
                  <a:schemeClr val="accent4"/>
                </a:solidFill>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gdf12d6baca_0_752"/>
          <p:cNvSpPr txBox="1">
            <a:spLocks noGrp="1"/>
          </p:cNvSpPr>
          <p:nvPr>
            <p:ph type="body" idx="1"/>
          </p:nvPr>
        </p:nvSpPr>
        <p:spPr>
          <a:xfrm>
            <a:off x="670014" y="3232226"/>
            <a:ext cx="23044200" cy="9121800"/>
          </a:xfrm>
          <a:prstGeom prst="rect">
            <a:avLst/>
          </a:prstGeom>
          <a:noFill/>
          <a:ln>
            <a:noFill/>
          </a:ln>
        </p:spPr>
        <p:txBody>
          <a:bodyPr spcFirstLastPara="1" wrap="square" lIns="182850" tIns="91400" rIns="182850" bIns="91400" anchor="t" anchorCtr="0">
            <a:normAutofit/>
          </a:bodyPr>
          <a:lstStyle>
            <a:lvl1pPr marL="457200" lvl="0" indent="-406400" algn="l" rtl="0">
              <a:lnSpc>
                <a:spcPct val="90000"/>
              </a:lnSpc>
              <a:spcBef>
                <a:spcPts val="2000"/>
              </a:spcBef>
              <a:spcAft>
                <a:spcPts val="0"/>
              </a:spcAft>
              <a:buClr>
                <a:schemeClr val="dk1"/>
              </a:buClr>
              <a:buSzPts val="2800"/>
              <a:buChar char="•"/>
              <a:defRPr sz="2800">
                <a:latin typeface="Calibri"/>
                <a:ea typeface="Calibri"/>
                <a:cs typeface="Calibri"/>
                <a:sym typeface="Calibri"/>
              </a:defRPr>
            </a:lvl1pPr>
            <a:lvl2pPr marL="914400" lvl="1" indent="-406400" algn="l" rtl="0">
              <a:lnSpc>
                <a:spcPct val="90000"/>
              </a:lnSpc>
              <a:spcBef>
                <a:spcPts val="1000"/>
              </a:spcBef>
              <a:spcAft>
                <a:spcPts val="0"/>
              </a:spcAft>
              <a:buClr>
                <a:schemeClr val="dk1"/>
              </a:buClr>
              <a:buSzPts val="2800"/>
              <a:buChar char="•"/>
              <a:defRPr sz="2800">
                <a:latin typeface="Calibri"/>
                <a:ea typeface="Calibri"/>
                <a:cs typeface="Calibri"/>
                <a:sym typeface="Calibri"/>
              </a:defRPr>
            </a:lvl2pPr>
            <a:lvl3pPr marL="1371600" lvl="2" indent="-406400" algn="l" rtl="0">
              <a:lnSpc>
                <a:spcPct val="90000"/>
              </a:lnSpc>
              <a:spcBef>
                <a:spcPts val="1000"/>
              </a:spcBef>
              <a:spcAft>
                <a:spcPts val="0"/>
              </a:spcAft>
              <a:buClr>
                <a:schemeClr val="dk1"/>
              </a:buClr>
              <a:buSzPts val="2800"/>
              <a:buChar char="•"/>
              <a:defRPr sz="2800">
                <a:latin typeface="Calibri"/>
                <a:ea typeface="Calibri"/>
                <a:cs typeface="Calibri"/>
                <a:sym typeface="Calibri"/>
              </a:defRPr>
            </a:lvl3pPr>
            <a:lvl4pPr marL="1828800" lvl="3" indent="-406400" algn="l" rtl="0">
              <a:lnSpc>
                <a:spcPct val="90000"/>
              </a:lnSpc>
              <a:spcBef>
                <a:spcPts val="1000"/>
              </a:spcBef>
              <a:spcAft>
                <a:spcPts val="0"/>
              </a:spcAft>
              <a:buClr>
                <a:schemeClr val="dk1"/>
              </a:buClr>
              <a:buSzPts val="2800"/>
              <a:buChar char="•"/>
              <a:defRPr sz="2800">
                <a:latin typeface="Calibri"/>
                <a:ea typeface="Calibri"/>
                <a:cs typeface="Calibri"/>
                <a:sym typeface="Calibri"/>
              </a:defRPr>
            </a:lvl4pPr>
            <a:lvl5pPr marL="2286000" lvl="4" indent="-406400" algn="l" rtl="0">
              <a:lnSpc>
                <a:spcPct val="90000"/>
              </a:lnSpc>
              <a:spcBef>
                <a:spcPts val="1000"/>
              </a:spcBef>
              <a:spcAft>
                <a:spcPts val="0"/>
              </a:spcAft>
              <a:buClr>
                <a:schemeClr val="dk1"/>
              </a:buClr>
              <a:buSzPts val="2800"/>
              <a:buChar char="•"/>
              <a:defRPr sz="2800">
                <a:latin typeface="Calibri"/>
                <a:ea typeface="Calibri"/>
                <a:cs typeface="Calibri"/>
                <a:sym typeface="Calibri"/>
              </a:defRPr>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sp>
        <p:nvSpPr>
          <p:cNvPr id="238" name="Google Shape;238;gdf12d6baca_0_752"/>
          <p:cNvSpPr txBox="1">
            <a:spLocks noGrp="1"/>
          </p:cNvSpPr>
          <p:nvPr>
            <p:ph type="dt" idx="10"/>
          </p:nvPr>
        </p:nvSpPr>
        <p:spPr>
          <a:xfrm>
            <a:off x="670014" y="12904378"/>
            <a:ext cx="5486400" cy="730200"/>
          </a:xfrm>
          <a:prstGeom prst="rect">
            <a:avLst/>
          </a:prstGeom>
          <a:noFill/>
          <a:ln>
            <a:noFill/>
          </a:ln>
        </p:spPr>
        <p:txBody>
          <a:bodyPr spcFirstLastPara="1" wrap="square" lIns="182850" tIns="91400" rIns="182850" bIns="91400" anchor="ctr" anchorCtr="0">
            <a:noAutofit/>
          </a:bodyPr>
          <a:lstStyle>
            <a:lvl1pPr lvl="0" algn="l" rtl="0">
              <a:spcBef>
                <a:spcPts val="0"/>
              </a:spcBef>
              <a:spcAft>
                <a:spcPts val="0"/>
              </a:spcAft>
              <a:buSzPts val="2800"/>
              <a:buNone/>
              <a:defRPr sz="2000"/>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239" name="Google Shape;239;gdf12d6baca_0_752"/>
          <p:cNvSpPr txBox="1">
            <a:spLocks noGrp="1"/>
          </p:cNvSpPr>
          <p:nvPr>
            <p:ph type="ftr" idx="11"/>
          </p:nvPr>
        </p:nvSpPr>
        <p:spPr>
          <a:xfrm>
            <a:off x="8077202" y="12904378"/>
            <a:ext cx="8229600" cy="730200"/>
          </a:xfrm>
          <a:prstGeom prst="rect">
            <a:avLst/>
          </a:prstGeom>
          <a:noFill/>
          <a:ln>
            <a:noFill/>
          </a:ln>
        </p:spPr>
        <p:txBody>
          <a:bodyPr spcFirstLastPara="1" wrap="square" lIns="182850" tIns="91400" rIns="182850" bIns="91400" anchor="ctr" anchorCtr="0">
            <a:noAutofit/>
          </a:bodyPr>
          <a:lstStyle>
            <a:lvl1pPr lvl="0" algn="ctr" rtl="0">
              <a:spcBef>
                <a:spcPts val="0"/>
              </a:spcBef>
              <a:spcAft>
                <a:spcPts val="0"/>
              </a:spcAft>
              <a:buSzPts val="2800"/>
              <a:buNone/>
              <a:defRPr sz="2000"/>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240" name="Google Shape;240;gdf12d6baca_0_752"/>
          <p:cNvSpPr txBox="1">
            <a:spLocks noGrp="1"/>
          </p:cNvSpPr>
          <p:nvPr>
            <p:ph type="sldNum" idx="12"/>
          </p:nvPr>
        </p:nvSpPr>
        <p:spPr>
          <a:xfrm>
            <a:off x="22930113" y="12904378"/>
            <a:ext cx="783600" cy="730200"/>
          </a:xfrm>
          <a:prstGeom prst="rect">
            <a:avLst/>
          </a:prstGeom>
          <a:noFill/>
          <a:ln>
            <a:noFill/>
          </a:ln>
        </p:spPr>
        <p:txBody>
          <a:bodyPr spcFirstLastPara="1" wrap="square" lIns="182850" tIns="91400" rIns="182850" bIns="91400" anchor="ctr" anchorCtr="0">
            <a:noAutofit/>
          </a:bodyPr>
          <a:lstStyle>
            <a:lvl1pPr marL="0" lvl="0" indent="0" algn="ctr" rtl="0">
              <a:spcBef>
                <a:spcPts val="0"/>
              </a:spcBef>
              <a:buNone/>
              <a:defRPr sz="2000">
                <a:solidFill>
                  <a:schemeClr val="accent4"/>
                </a:solidFill>
                <a:latin typeface="Calibri"/>
                <a:ea typeface="Calibri"/>
                <a:cs typeface="Calibri"/>
                <a:sym typeface="Calibri"/>
              </a:defRPr>
            </a:lvl1pPr>
            <a:lvl2pPr marL="0" lvl="1" indent="0" algn="ctr" rtl="0">
              <a:spcBef>
                <a:spcPts val="0"/>
              </a:spcBef>
              <a:buNone/>
              <a:defRPr sz="2000">
                <a:solidFill>
                  <a:schemeClr val="accent4"/>
                </a:solidFill>
                <a:latin typeface="Calibri"/>
                <a:ea typeface="Calibri"/>
                <a:cs typeface="Calibri"/>
                <a:sym typeface="Calibri"/>
              </a:defRPr>
            </a:lvl2pPr>
            <a:lvl3pPr marL="0" lvl="2" indent="0" algn="ctr" rtl="0">
              <a:spcBef>
                <a:spcPts val="0"/>
              </a:spcBef>
              <a:buNone/>
              <a:defRPr sz="2000">
                <a:solidFill>
                  <a:schemeClr val="accent4"/>
                </a:solidFill>
                <a:latin typeface="Calibri"/>
                <a:ea typeface="Calibri"/>
                <a:cs typeface="Calibri"/>
                <a:sym typeface="Calibri"/>
              </a:defRPr>
            </a:lvl3pPr>
            <a:lvl4pPr marL="0" lvl="3" indent="0" algn="ctr" rtl="0">
              <a:spcBef>
                <a:spcPts val="0"/>
              </a:spcBef>
              <a:buNone/>
              <a:defRPr sz="2000">
                <a:solidFill>
                  <a:schemeClr val="accent4"/>
                </a:solidFill>
                <a:latin typeface="Calibri"/>
                <a:ea typeface="Calibri"/>
                <a:cs typeface="Calibri"/>
                <a:sym typeface="Calibri"/>
              </a:defRPr>
            </a:lvl4pPr>
            <a:lvl5pPr marL="0" lvl="4" indent="0" algn="ctr" rtl="0">
              <a:spcBef>
                <a:spcPts val="0"/>
              </a:spcBef>
              <a:buNone/>
              <a:defRPr sz="2000">
                <a:solidFill>
                  <a:schemeClr val="accent4"/>
                </a:solidFill>
                <a:latin typeface="Calibri"/>
                <a:ea typeface="Calibri"/>
                <a:cs typeface="Calibri"/>
                <a:sym typeface="Calibri"/>
              </a:defRPr>
            </a:lvl5pPr>
            <a:lvl6pPr marL="0" lvl="5" indent="0" algn="ctr" rtl="0">
              <a:spcBef>
                <a:spcPts val="0"/>
              </a:spcBef>
              <a:buNone/>
              <a:defRPr sz="2000">
                <a:solidFill>
                  <a:schemeClr val="accent4"/>
                </a:solidFill>
                <a:latin typeface="Calibri"/>
                <a:ea typeface="Calibri"/>
                <a:cs typeface="Calibri"/>
                <a:sym typeface="Calibri"/>
              </a:defRPr>
            </a:lvl6pPr>
            <a:lvl7pPr marL="0" lvl="6" indent="0" algn="ctr" rtl="0">
              <a:spcBef>
                <a:spcPts val="0"/>
              </a:spcBef>
              <a:buNone/>
              <a:defRPr sz="2000">
                <a:solidFill>
                  <a:schemeClr val="accent4"/>
                </a:solidFill>
                <a:latin typeface="Calibri"/>
                <a:ea typeface="Calibri"/>
                <a:cs typeface="Calibri"/>
                <a:sym typeface="Calibri"/>
              </a:defRPr>
            </a:lvl7pPr>
            <a:lvl8pPr marL="0" lvl="7" indent="0" algn="ctr" rtl="0">
              <a:spcBef>
                <a:spcPts val="0"/>
              </a:spcBef>
              <a:buNone/>
              <a:defRPr sz="2000">
                <a:solidFill>
                  <a:schemeClr val="accent4"/>
                </a:solidFill>
                <a:latin typeface="Calibri"/>
                <a:ea typeface="Calibri"/>
                <a:cs typeface="Calibri"/>
                <a:sym typeface="Calibri"/>
              </a:defRPr>
            </a:lvl8pPr>
            <a:lvl9pPr marL="0" lvl="8" indent="0" algn="ctr" rtl="0">
              <a:spcBef>
                <a:spcPts val="0"/>
              </a:spcBef>
              <a:buNone/>
              <a:defRPr sz="2000">
                <a:solidFill>
                  <a:schemeClr val="accent4"/>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241" name="Google Shape;241;gdf12d6baca_0_752"/>
          <p:cNvSpPr/>
          <p:nvPr/>
        </p:nvSpPr>
        <p:spPr>
          <a:xfrm>
            <a:off x="670014" y="638834"/>
            <a:ext cx="1587000" cy="170400"/>
          </a:xfrm>
          <a:prstGeom prst="rect">
            <a:avLst/>
          </a:prstGeom>
          <a:solidFill>
            <a:schemeClr val="accent1"/>
          </a:solidFill>
          <a:ln>
            <a:noFill/>
          </a:ln>
        </p:spPr>
        <p:txBody>
          <a:bodyPr spcFirstLastPara="1" wrap="square" lIns="182800" tIns="91400" rIns="18280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42" name="Google Shape;242;gdf12d6baca_0_752"/>
          <p:cNvSpPr/>
          <p:nvPr/>
        </p:nvSpPr>
        <p:spPr>
          <a:xfrm>
            <a:off x="2257178" y="638834"/>
            <a:ext cx="432000" cy="170400"/>
          </a:xfrm>
          <a:prstGeom prst="rect">
            <a:avLst/>
          </a:prstGeom>
          <a:solidFill>
            <a:schemeClr val="accent2"/>
          </a:solidFill>
          <a:ln>
            <a:noFill/>
          </a:ln>
        </p:spPr>
        <p:txBody>
          <a:bodyPr spcFirstLastPara="1" wrap="square" lIns="182800" tIns="91400" rIns="18280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43" name="Google Shape;243;gdf12d6baca_0_752"/>
          <p:cNvSpPr/>
          <p:nvPr/>
        </p:nvSpPr>
        <p:spPr>
          <a:xfrm>
            <a:off x="3121252" y="638834"/>
            <a:ext cx="432000" cy="170400"/>
          </a:xfrm>
          <a:prstGeom prst="rect">
            <a:avLst/>
          </a:prstGeom>
          <a:solidFill>
            <a:schemeClr val="accent6"/>
          </a:solidFill>
          <a:ln>
            <a:noFill/>
          </a:ln>
        </p:spPr>
        <p:txBody>
          <a:bodyPr spcFirstLastPara="1" wrap="square" lIns="182800" tIns="91400" rIns="18280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44" name="Google Shape;244;gdf12d6baca_0_752"/>
          <p:cNvSpPr/>
          <p:nvPr/>
        </p:nvSpPr>
        <p:spPr>
          <a:xfrm>
            <a:off x="2689214" y="638834"/>
            <a:ext cx="432000" cy="170400"/>
          </a:xfrm>
          <a:prstGeom prst="rect">
            <a:avLst/>
          </a:prstGeom>
          <a:solidFill>
            <a:schemeClr val="accent4"/>
          </a:solidFill>
          <a:ln>
            <a:noFill/>
          </a:ln>
        </p:spPr>
        <p:txBody>
          <a:bodyPr spcFirstLastPara="1" wrap="square" lIns="182800" tIns="91400" rIns="18280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45" name="Google Shape;245;gdf12d6baca_0_752"/>
          <p:cNvSpPr txBox="1">
            <a:spLocks noGrp="1"/>
          </p:cNvSpPr>
          <p:nvPr>
            <p:ph type="body" idx="2"/>
          </p:nvPr>
        </p:nvSpPr>
        <p:spPr>
          <a:xfrm>
            <a:off x="670014" y="2003408"/>
            <a:ext cx="23044200" cy="6348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accent5"/>
              </a:buClr>
              <a:buSzPts val="4000"/>
              <a:buNone/>
              <a:defRPr sz="4000" b="0">
                <a:solidFill>
                  <a:schemeClr val="accent5"/>
                </a:solidFill>
                <a:latin typeface="Calibri"/>
                <a:ea typeface="Calibri"/>
                <a:cs typeface="Calibri"/>
                <a:sym typeface="Calibri"/>
              </a:defRPr>
            </a:lvl1pPr>
            <a:lvl2pPr marL="914400" lvl="1" indent="-228600" algn="l" rtl="0">
              <a:lnSpc>
                <a:spcPct val="90000"/>
              </a:lnSpc>
              <a:spcBef>
                <a:spcPts val="0"/>
              </a:spcBef>
              <a:spcAft>
                <a:spcPts val="0"/>
              </a:spcAft>
              <a:buClr>
                <a:schemeClr val="accent4"/>
              </a:buClr>
              <a:buSzPts val="5600"/>
              <a:buNone/>
              <a:defRPr sz="5600" b="0">
                <a:solidFill>
                  <a:schemeClr val="accent4"/>
                </a:solidFill>
                <a:latin typeface="Calibri"/>
                <a:ea typeface="Calibri"/>
                <a:cs typeface="Calibri"/>
                <a:sym typeface="Calibri"/>
              </a:defRPr>
            </a:lvl2pPr>
            <a:lvl3pPr marL="1371600" lvl="2" indent="-228600" algn="l" rtl="0">
              <a:lnSpc>
                <a:spcPct val="90000"/>
              </a:lnSpc>
              <a:spcBef>
                <a:spcPts val="0"/>
              </a:spcBef>
              <a:spcAft>
                <a:spcPts val="0"/>
              </a:spcAft>
              <a:buClr>
                <a:schemeClr val="accent4"/>
              </a:buClr>
              <a:buSzPts val="5600"/>
              <a:buNone/>
              <a:defRPr sz="5600" b="0">
                <a:solidFill>
                  <a:schemeClr val="accent4"/>
                </a:solidFill>
                <a:latin typeface="Calibri"/>
                <a:ea typeface="Calibri"/>
                <a:cs typeface="Calibri"/>
                <a:sym typeface="Calibri"/>
              </a:defRPr>
            </a:lvl3pPr>
            <a:lvl4pPr marL="1828800" lvl="3" indent="-228600" algn="l" rtl="0">
              <a:lnSpc>
                <a:spcPct val="90000"/>
              </a:lnSpc>
              <a:spcBef>
                <a:spcPts val="0"/>
              </a:spcBef>
              <a:spcAft>
                <a:spcPts val="0"/>
              </a:spcAft>
              <a:buClr>
                <a:schemeClr val="accent4"/>
              </a:buClr>
              <a:buSzPts val="5600"/>
              <a:buNone/>
              <a:defRPr sz="5600" b="0">
                <a:solidFill>
                  <a:schemeClr val="accent4"/>
                </a:solidFill>
                <a:latin typeface="Calibri"/>
                <a:ea typeface="Calibri"/>
                <a:cs typeface="Calibri"/>
                <a:sym typeface="Calibri"/>
              </a:defRPr>
            </a:lvl4pPr>
            <a:lvl5pPr marL="2286000" lvl="4" indent="-228600" algn="l" rtl="0">
              <a:lnSpc>
                <a:spcPct val="90000"/>
              </a:lnSpc>
              <a:spcBef>
                <a:spcPts val="0"/>
              </a:spcBef>
              <a:spcAft>
                <a:spcPts val="0"/>
              </a:spcAft>
              <a:buClr>
                <a:schemeClr val="accent4"/>
              </a:buClr>
              <a:buSzPts val="5600"/>
              <a:buNone/>
              <a:defRPr sz="5600" b="0">
                <a:solidFill>
                  <a:schemeClr val="accent4"/>
                </a:solidFill>
                <a:latin typeface="Calibri"/>
                <a:ea typeface="Calibri"/>
                <a:cs typeface="Calibri"/>
                <a:sym typeface="Calibri"/>
              </a:defRPr>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spTree>
  </p:cSld>
  <p:clrMapOvr>
    <a:masterClrMapping/>
  </p:clrMapOvr>
  <p:extLst>
    <p:ext uri="{DCECCB84-F9BA-43D5-87BE-67443E8EF086}">
      <p15:sldGuideLst xmlns:p15="http://schemas.microsoft.com/office/powerpoint/2012/main">
        <p15:guide id="1" orient="horz" pos="1372">
          <p15:clr>
            <a:srgbClr val="FBAE40"/>
          </p15:clr>
        </p15:guide>
        <p15:guide id="2" pos="422">
          <p15:clr>
            <a:srgbClr val="FBAE40"/>
          </p15:clr>
        </p15:guide>
        <p15:guide id="3" pos="14936">
          <p15:clr>
            <a:srgbClr val="FBAE40"/>
          </p15:clr>
        </p15:guide>
        <p15:guide id="4" orient="horz" pos="182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46"/>
        <p:cNvGrpSpPr/>
        <p:nvPr/>
      </p:nvGrpSpPr>
      <p:grpSpPr>
        <a:xfrm>
          <a:off x="0" y="0"/>
          <a:ext cx="0" cy="0"/>
          <a:chOff x="0" y="0"/>
          <a:chExt cx="0" cy="0"/>
        </a:xfrm>
      </p:grpSpPr>
      <p:sp>
        <p:nvSpPr>
          <p:cNvPr id="247" name="Google Shape;247;gdf12d6baca_0_765"/>
          <p:cNvSpPr/>
          <p:nvPr/>
        </p:nvSpPr>
        <p:spPr>
          <a:xfrm>
            <a:off x="2" y="13582227"/>
            <a:ext cx="24384000" cy="133800"/>
          </a:xfrm>
          <a:prstGeom prst="rect">
            <a:avLst/>
          </a:prstGeom>
          <a:gradFill>
            <a:gsLst>
              <a:gs pos="0">
                <a:schemeClr val="accent3"/>
              </a:gs>
              <a:gs pos="51000">
                <a:schemeClr val="accent4"/>
              </a:gs>
              <a:gs pos="100000">
                <a:schemeClr val="accent2"/>
              </a:gs>
            </a:gsLst>
            <a:lin ang="0" scaled="0"/>
          </a:gra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48" name="Google Shape;248;gdf12d6baca_0_765"/>
          <p:cNvSpPr/>
          <p:nvPr/>
        </p:nvSpPr>
        <p:spPr>
          <a:xfrm>
            <a:off x="22930113" y="12770604"/>
            <a:ext cx="783600" cy="945600"/>
          </a:xfrm>
          <a:prstGeom prst="rect">
            <a:avLst/>
          </a:prstGeom>
          <a:solidFill>
            <a:srgbClr val="F2F2F2"/>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49" name="Google Shape;249;gdf12d6baca_0_765"/>
          <p:cNvSpPr txBox="1">
            <a:spLocks noGrp="1"/>
          </p:cNvSpPr>
          <p:nvPr>
            <p:ph type="title"/>
          </p:nvPr>
        </p:nvSpPr>
        <p:spPr>
          <a:xfrm>
            <a:off x="670014" y="1020772"/>
            <a:ext cx="23044200" cy="9972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chemeClr val="accent4"/>
              </a:buClr>
              <a:buSzPts val="7200"/>
              <a:buFont typeface="Calibri"/>
              <a:buNone/>
              <a:defRPr sz="7200" b="0">
                <a:solidFill>
                  <a:schemeClr val="accent4"/>
                </a:solidFill>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gdf12d6baca_0_765"/>
          <p:cNvSpPr txBox="1">
            <a:spLocks noGrp="1"/>
          </p:cNvSpPr>
          <p:nvPr>
            <p:ph type="body" idx="1"/>
          </p:nvPr>
        </p:nvSpPr>
        <p:spPr>
          <a:xfrm>
            <a:off x="670014" y="3232226"/>
            <a:ext cx="23044200" cy="9121800"/>
          </a:xfrm>
          <a:prstGeom prst="rect">
            <a:avLst/>
          </a:prstGeom>
          <a:noFill/>
          <a:ln>
            <a:noFill/>
          </a:ln>
        </p:spPr>
        <p:txBody>
          <a:bodyPr spcFirstLastPara="1" wrap="square" lIns="182850" tIns="91400" rIns="182850" bIns="91400" anchor="t" anchorCtr="0">
            <a:normAutofit/>
          </a:bodyPr>
          <a:lstStyle>
            <a:lvl1pPr marL="457200" lvl="0" indent="-406400" algn="l" rtl="0">
              <a:lnSpc>
                <a:spcPct val="90000"/>
              </a:lnSpc>
              <a:spcBef>
                <a:spcPts val="2000"/>
              </a:spcBef>
              <a:spcAft>
                <a:spcPts val="0"/>
              </a:spcAft>
              <a:buClr>
                <a:schemeClr val="dk1"/>
              </a:buClr>
              <a:buSzPts val="2800"/>
              <a:buChar char="•"/>
              <a:defRPr sz="2800">
                <a:latin typeface="Calibri"/>
                <a:ea typeface="Calibri"/>
                <a:cs typeface="Calibri"/>
                <a:sym typeface="Calibri"/>
              </a:defRPr>
            </a:lvl1pPr>
            <a:lvl2pPr marL="914400" lvl="1" indent="-406400" algn="l" rtl="0">
              <a:lnSpc>
                <a:spcPct val="90000"/>
              </a:lnSpc>
              <a:spcBef>
                <a:spcPts val="1000"/>
              </a:spcBef>
              <a:spcAft>
                <a:spcPts val="0"/>
              </a:spcAft>
              <a:buClr>
                <a:schemeClr val="dk1"/>
              </a:buClr>
              <a:buSzPts val="2800"/>
              <a:buChar char="•"/>
              <a:defRPr sz="2800">
                <a:latin typeface="Calibri"/>
                <a:ea typeface="Calibri"/>
                <a:cs typeface="Calibri"/>
                <a:sym typeface="Calibri"/>
              </a:defRPr>
            </a:lvl2pPr>
            <a:lvl3pPr marL="1371600" lvl="2" indent="-406400" algn="l" rtl="0">
              <a:lnSpc>
                <a:spcPct val="90000"/>
              </a:lnSpc>
              <a:spcBef>
                <a:spcPts val="1000"/>
              </a:spcBef>
              <a:spcAft>
                <a:spcPts val="0"/>
              </a:spcAft>
              <a:buClr>
                <a:schemeClr val="dk1"/>
              </a:buClr>
              <a:buSzPts val="2800"/>
              <a:buChar char="•"/>
              <a:defRPr sz="2800">
                <a:latin typeface="Calibri"/>
                <a:ea typeface="Calibri"/>
                <a:cs typeface="Calibri"/>
                <a:sym typeface="Calibri"/>
              </a:defRPr>
            </a:lvl3pPr>
            <a:lvl4pPr marL="1828800" lvl="3" indent="-406400" algn="l" rtl="0">
              <a:lnSpc>
                <a:spcPct val="90000"/>
              </a:lnSpc>
              <a:spcBef>
                <a:spcPts val="1000"/>
              </a:spcBef>
              <a:spcAft>
                <a:spcPts val="0"/>
              </a:spcAft>
              <a:buClr>
                <a:schemeClr val="dk1"/>
              </a:buClr>
              <a:buSzPts val="2800"/>
              <a:buChar char="•"/>
              <a:defRPr sz="2800">
                <a:latin typeface="Calibri"/>
                <a:ea typeface="Calibri"/>
                <a:cs typeface="Calibri"/>
                <a:sym typeface="Calibri"/>
              </a:defRPr>
            </a:lvl4pPr>
            <a:lvl5pPr marL="2286000" lvl="4" indent="-406400" algn="l" rtl="0">
              <a:lnSpc>
                <a:spcPct val="90000"/>
              </a:lnSpc>
              <a:spcBef>
                <a:spcPts val="1000"/>
              </a:spcBef>
              <a:spcAft>
                <a:spcPts val="0"/>
              </a:spcAft>
              <a:buClr>
                <a:schemeClr val="dk1"/>
              </a:buClr>
              <a:buSzPts val="2800"/>
              <a:buChar char="•"/>
              <a:defRPr sz="2800">
                <a:latin typeface="Calibri"/>
                <a:ea typeface="Calibri"/>
                <a:cs typeface="Calibri"/>
                <a:sym typeface="Calibri"/>
              </a:defRPr>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sp>
        <p:nvSpPr>
          <p:cNvPr id="251" name="Google Shape;251;gdf12d6baca_0_765"/>
          <p:cNvSpPr txBox="1">
            <a:spLocks noGrp="1"/>
          </p:cNvSpPr>
          <p:nvPr>
            <p:ph type="dt" idx="10"/>
          </p:nvPr>
        </p:nvSpPr>
        <p:spPr>
          <a:xfrm>
            <a:off x="670014" y="12904378"/>
            <a:ext cx="5486400" cy="730200"/>
          </a:xfrm>
          <a:prstGeom prst="rect">
            <a:avLst/>
          </a:prstGeom>
          <a:noFill/>
          <a:ln>
            <a:noFill/>
          </a:ln>
        </p:spPr>
        <p:txBody>
          <a:bodyPr spcFirstLastPara="1" wrap="square" lIns="182850" tIns="91400" rIns="182850" bIns="91400" anchor="ctr" anchorCtr="0">
            <a:noAutofit/>
          </a:bodyPr>
          <a:lstStyle>
            <a:lvl1pPr lvl="0" algn="l" rtl="0">
              <a:spcBef>
                <a:spcPts val="0"/>
              </a:spcBef>
              <a:spcAft>
                <a:spcPts val="0"/>
              </a:spcAft>
              <a:buSzPts val="2800"/>
              <a:buNone/>
              <a:defRPr sz="2000"/>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252" name="Google Shape;252;gdf12d6baca_0_765"/>
          <p:cNvSpPr txBox="1">
            <a:spLocks noGrp="1"/>
          </p:cNvSpPr>
          <p:nvPr>
            <p:ph type="ftr" idx="11"/>
          </p:nvPr>
        </p:nvSpPr>
        <p:spPr>
          <a:xfrm>
            <a:off x="8077202" y="12904378"/>
            <a:ext cx="8229600" cy="730200"/>
          </a:xfrm>
          <a:prstGeom prst="rect">
            <a:avLst/>
          </a:prstGeom>
          <a:noFill/>
          <a:ln>
            <a:noFill/>
          </a:ln>
        </p:spPr>
        <p:txBody>
          <a:bodyPr spcFirstLastPara="1" wrap="square" lIns="182850" tIns="91400" rIns="182850" bIns="91400" anchor="ctr" anchorCtr="0">
            <a:noAutofit/>
          </a:bodyPr>
          <a:lstStyle>
            <a:lvl1pPr lvl="0" algn="ctr" rtl="0">
              <a:spcBef>
                <a:spcPts val="0"/>
              </a:spcBef>
              <a:spcAft>
                <a:spcPts val="0"/>
              </a:spcAft>
              <a:buSzPts val="2800"/>
              <a:buNone/>
              <a:defRPr sz="2000"/>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253" name="Google Shape;253;gdf12d6baca_0_765"/>
          <p:cNvSpPr txBox="1">
            <a:spLocks noGrp="1"/>
          </p:cNvSpPr>
          <p:nvPr>
            <p:ph type="sldNum" idx="12"/>
          </p:nvPr>
        </p:nvSpPr>
        <p:spPr>
          <a:xfrm>
            <a:off x="22930113" y="12904378"/>
            <a:ext cx="783600" cy="730200"/>
          </a:xfrm>
          <a:prstGeom prst="rect">
            <a:avLst/>
          </a:prstGeom>
          <a:noFill/>
          <a:ln>
            <a:noFill/>
          </a:ln>
        </p:spPr>
        <p:txBody>
          <a:bodyPr spcFirstLastPara="1" wrap="square" lIns="182850" tIns="91400" rIns="182850" bIns="91400" anchor="ctr" anchorCtr="0">
            <a:noAutofit/>
          </a:bodyPr>
          <a:lstStyle>
            <a:lvl1pPr marL="0" lvl="0" indent="0" algn="ctr" rtl="0">
              <a:spcBef>
                <a:spcPts val="0"/>
              </a:spcBef>
              <a:buNone/>
              <a:defRPr sz="2000">
                <a:solidFill>
                  <a:schemeClr val="accent4"/>
                </a:solidFill>
                <a:latin typeface="Calibri"/>
                <a:ea typeface="Calibri"/>
                <a:cs typeface="Calibri"/>
                <a:sym typeface="Calibri"/>
              </a:defRPr>
            </a:lvl1pPr>
            <a:lvl2pPr marL="0" lvl="1" indent="0" algn="ctr" rtl="0">
              <a:spcBef>
                <a:spcPts val="0"/>
              </a:spcBef>
              <a:buNone/>
              <a:defRPr sz="2000">
                <a:solidFill>
                  <a:schemeClr val="accent4"/>
                </a:solidFill>
                <a:latin typeface="Calibri"/>
                <a:ea typeface="Calibri"/>
                <a:cs typeface="Calibri"/>
                <a:sym typeface="Calibri"/>
              </a:defRPr>
            </a:lvl2pPr>
            <a:lvl3pPr marL="0" lvl="2" indent="0" algn="ctr" rtl="0">
              <a:spcBef>
                <a:spcPts val="0"/>
              </a:spcBef>
              <a:buNone/>
              <a:defRPr sz="2000">
                <a:solidFill>
                  <a:schemeClr val="accent4"/>
                </a:solidFill>
                <a:latin typeface="Calibri"/>
                <a:ea typeface="Calibri"/>
                <a:cs typeface="Calibri"/>
                <a:sym typeface="Calibri"/>
              </a:defRPr>
            </a:lvl3pPr>
            <a:lvl4pPr marL="0" lvl="3" indent="0" algn="ctr" rtl="0">
              <a:spcBef>
                <a:spcPts val="0"/>
              </a:spcBef>
              <a:buNone/>
              <a:defRPr sz="2000">
                <a:solidFill>
                  <a:schemeClr val="accent4"/>
                </a:solidFill>
                <a:latin typeface="Calibri"/>
                <a:ea typeface="Calibri"/>
                <a:cs typeface="Calibri"/>
                <a:sym typeface="Calibri"/>
              </a:defRPr>
            </a:lvl4pPr>
            <a:lvl5pPr marL="0" lvl="4" indent="0" algn="ctr" rtl="0">
              <a:spcBef>
                <a:spcPts val="0"/>
              </a:spcBef>
              <a:buNone/>
              <a:defRPr sz="2000">
                <a:solidFill>
                  <a:schemeClr val="accent4"/>
                </a:solidFill>
                <a:latin typeface="Calibri"/>
                <a:ea typeface="Calibri"/>
                <a:cs typeface="Calibri"/>
                <a:sym typeface="Calibri"/>
              </a:defRPr>
            </a:lvl5pPr>
            <a:lvl6pPr marL="0" lvl="5" indent="0" algn="ctr" rtl="0">
              <a:spcBef>
                <a:spcPts val="0"/>
              </a:spcBef>
              <a:buNone/>
              <a:defRPr sz="2000">
                <a:solidFill>
                  <a:schemeClr val="accent4"/>
                </a:solidFill>
                <a:latin typeface="Calibri"/>
                <a:ea typeface="Calibri"/>
                <a:cs typeface="Calibri"/>
                <a:sym typeface="Calibri"/>
              </a:defRPr>
            </a:lvl6pPr>
            <a:lvl7pPr marL="0" lvl="6" indent="0" algn="ctr" rtl="0">
              <a:spcBef>
                <a:spcPts val="0"/>
              </a:spcBef>
              <a:buNone/>
              <a:defRPr sz="2000">
                <a:solidFill>
                  <a:schemeClr val="accent4"/>
                </a:solidFill>
                <a:latin typeface="Calibri"/>
                <a:ea typeface="Calibri"/>
                <a:cs typeface="Calibri"/>
                <a:sym typeface="Calibri"/>
              </a:defRPr>
            </a:lvl7pPr>
            <a:lvl8pPr marL="0" lvl="7" indent="0" algn="ctr" rtl="0">
              <a:spcBef>
                <a:spcPts val="0"/>
              </a:spcBef>
              <a:buNone/>
              <a:defRPr sz="2000">
                <a:solidFill>
                  <a:schemeClr val="accent4"/>
                </a:solidFill>
                <a:latin typeface="Calibri"/>
                <a:ea typeface="Calibri"/>
                <a:cs typeface="Calibri"/>
                <a:sym typeface="Calibri"/>
              </a:defRPr>
            </a:lvl8pPr>
            <a:lvl9pPr marL="0" lvl="8" indent="0" algn="ctr" rtl="0">
              <a:spcBef>
                <a:spcPts val="0"/>
              </a:spcBef>
              <a:buNone/>
              <a:defRPr sz="2000">
                <a:solidFill>
                  <a:schemeClr val="accent4"/>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254" name="Google Shape;254;gdf12d6baca_0_765"/>
          <p:cNvSpPr/>
          <p:nvPr/>
        </p:nvSpPr>
        <p:spPr>
          <a:xfrm>
            <a:off x="670014" y="638834"/>
            <a:ext cx="1587000" cy="170400"/>
          </a:xfrm>
          <a:prstGeom prst="rect">
            <a:avLst/>
          </a:prstGeom>
          <a:solidFill>
            <a:schemeClr val="accent1"/>
          </a:solidFill>
          <a:ln>
            <a:noFill/>
          </a:ln>
        </p:spPr>
        <p:txBody>
          <a:bodyPr spcFirstLastPara="1" wrap="square" lIns="182800" tIns="91400" rIns="18280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55" name="Google Shape;255;gdf12d6baca_0_765"/>
          <p:cNvSpPr/>
          <p:nvPr/>
        </p:nvSpPr>
        <p:spPr>
          <a:xfrm>
            <a:off x="2257178" y="638834"/>
            <a:ext cx="432000" cy="170400"/>
          </a:xfrm>
          <a:prstGeom prst="rect">
            <a:avLst/>
          </a:prstGeom>
          <a:solidFill>
            <a:schemeClr val="accent2"/>
          </a:solidFill>
          <a:ln>
            <a:noFill/>
          </a:ln>
        </p:spPr>
        <p:txBody>
          <a:bodyPr spcFirstLastPara="1" wrap="square" lIns="182800" tIns="91400" rIns="18280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56" name="Google Shape;256;gdf12d6baca_0_765"/>
          <p:cNvSpPr/>
          <p:nvPr/>
        </p:nvSpPr>
        <p:spPr>
          <a:xfrm>
            <a:off x="3121252" y="638834"/>
            <a:ext cx="432000" cy="170400"/>
          </a:xfrm>
          <a:prstGeom prst="rect">
            <a:avLst/>
          </a:prstGeom>
          <a:solidFill>
            <a:schemeClr val="accent6"/>
          </a:solidFill>
          <a:ln>
            <a:noFill/>
          </a:ln>
        </p:spPr>
        <p:txBody>
          <a:bodyPr spcFirstLastPara="1" wrap="square" lIns="182800" tIns="91400" rIns="18280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57" name="Google Shape;257;gdf12d6baca_0_765"/>
          <p:cNvSpPr/>
          <p:nvPr/>
        </p:nvSpPr>
        <p:spPr>
          <a:xfrm>
            <a:off x="2689214" y="638834"/>
            <a:ext cx="432000" cy="170400"/>
          </a:xfrm>
          <a:prstGeom prst="rect">
            <a:avLst/>
          </a:prstGeom>
          <a:solidFill>
            <a:schemeClr val="accent4"/>
          </a:solidFill>
          <a:ln>
            <a:noFill/>
          </a:ln>
        </p:spPr>
        <p:txBody>
          <a:bodyPr spcFirstLastPara="1" wrap="square" lIns="182800" tIns="91400" rIns="18280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58" name="Google Shape;258;gdf12d6baca_0_765"/>
          <p:cNvSpPr txBox="1">
            <a:spLocks noGrp="1"/>
          </p:cNvSpPr>
          <p:nvPr>
            <p:ph type="body" idx="2"/>
          </p:nvPr>
        </p:nvSpPr>
        <p:spPr>
          <a:xfrm>
            <a:off x="670014" y="2003408"/>
            <a:ext cx="23044200" cy="6348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accent5"/>
              </a:buClr>
              <a:buSzPts val="4000"/>
              <a:buNone/>
              <a:defRPr sz="4000" b="0">
                <a:solidFill>
                  <a:schemeClr val="accent5"/>
                </a:solidFill>
                <a:latin typeface="Calibri"/>
                <a:ea typeface="Calibri"/>
                <a:cs typeface="Calibri"/>
                <a:sym typeface="Calibri"/>
              </a:defRPr>
            </a:lvl1pPr>
            <a:lvl2pPr marL="914400" lvl="1" indent="-228600" algn="l" rtl="0">
              <a:lnSpc>
                <a:spcPct val="90000"/>
              </a:lnSpc>
              <a:spcBef>
                <a:spcPts val="0"/>
              </a:spcBef>
              <a:spcAft>
                <a:spcPts val="0"/>
              </a:spcAft>
              <a:buClr>
                <a:schemeClr val="accent4"/>
              </a:buClr>
              <a:buSzPts val="5600"/>
              <a:buNone/>
              <a:defRPr sz="5600" b="0">
                <a:solidFill>
                  <a:schemeClr val="accent4"/>
                </a:solidFill>
                <a:latin typeface="Calibri"/>
                <a:ea typeface="Calibri"/>
                <a:cs typeface="Calibri"/>
                <a:sym typeface="Calibri"/>
              </a:defRPr>
            </a:lvl2pPr>
            <a:lvl3pPr marL="1371600" lvl="2" indent="-228600" algn="l" rtl="0">
              <a:lnSpc>
                <a:spcPct val="90000"/>
              </a:lnSpc>
              <a:spcBef>
                <a:spcPts val="0"/>
              </a:spcBef>
              <a:spcAft>
                <a:spcPts val="0"/>
              </a:spcAft>
              <a:buClr>
                <a:schemeClr val="accent4"/>
              </a:buClr>
              <a:buSzPts val="5600"/>
              <a:buNone/>
              <a:defRPr sz="5600" b="0">
                <a:solidFill>
                  <a:schemeClr val="accent4"/>
                </a:solidFill>
                <a:latin typeface="Calibri"/>
                <a:ea typeface="Calibri"/>
                <a:cs typeface="Calibri"/>
                <a:sym typeface="Calibri"/>
              </a:defRPr>
            </a:lvl3pPr>
            <a:lvl4pPr marL="1828800" lvl="3" indent="-228600" algn="l" rtl="0">
              <a:lnSpc>
                <a:spcPct val="90000"/>
              </a:lnSpc>
              <a:spcBef>
                <a:spcPts val="0"/>
              </a:spcBef>
              <a:spcAft>
                <a:spcPts val="0"/>
              </a:spcAft>
              <a:buClr>
                <a:schemeClr val="accent4"/>
              </a:buClr>
              <a:buSzPts val="5600"/>
              <a:buNone/>
              <a:defRPr sz="5600" b="0">
                <a:solidFill>
                  <a:schemeClr val="accent4"/>
                </a:solidFill>
                <a:latin typeface="Calibri"/>
                <a:ea typeface="Calibri"/>
                <a:cs typeface="Calibri"/>
                <a:sym typeface="Calibri"/>
              </a:defRPr>
            </a:lvl4pPr>
            <a:lvl5pPr marL="2286000" lvl="4" indent="-228600" algn="l" rtl="0">
              <a:lnSpc>
                <a:spcPct val="90000"/>
              </a:lnSpc>
              <a:spcBef>
                <a:spcPts val="0"/>
              </a:spcBef>
              <a:spcAft>
                <a:spcPts val="0"/>
              </a:spcAft>
              <a:buClr>
                <a:schemeClr val="accent4"/>
              </a:buClr>
              <a:buSzPts val="5600"/>
              <a:buNone/>
              <a:defRPr sz="5600" b="0">
                <a:solidFill>
                  <a:schemeClr val="accent4"/>
                </a:solidFill>
                <a:latin typeface="Calibri"/>
                <a:ea typeface="Calibri"/>
                <a:cs typeface="Calibri"/>
                <a:sym typeface="Calibri"/>
              </a:defRPr>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spTree>
  </p:cSld>
  <p:clrMapOvr>
    <a:masterClrMapping/>
  </p:clrMapOvr>
  <p:extLst>
    <p:ext uri="{DCECCB84-F9BA-43D5-87BE-67443E8EF086}">
      <p15:sldGuideLst xmlns:p15="http://schemas.microsoft.com/office/powerpoint/2012/main">
        <p15:guide id="1" orient="horz" pos="1372">
          <p15:clr>
            <a:srgbClr val="FBAE40"/>
          </p15:clr>
        </p15:guide>
        <p15:guide id="2" pos="422">
          <p15:clr>
            <a:srgbClr val="FBAE40"/>
          </p15:clr>
        </p15:guide>
        <p15:guide id="3" pos="14936">
          <p15:clr>
            <a:srgbClr val="FBAE40"/>
          </p15:clr>
        </p15:guide>
        <p15:guide id="4" orient="horz" pos="182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59"/>
        <p:cNvGrpSpPr/>
        <p:nvPr/>
      </p:nvGrpSpPr>
      <p:grpSpPr>
        <a:xfrm>
          <a:off x="0" y="0"/>
          <a:ext cx="0" cy="0"/>
          <a:chOff x="0" y="0"/>
          <a:chExt cx="0" cy="0"/>
        </a:xfrm>
      </p:grpSpPr>
      <p:sp>
        <p:nvSpPr>
          <p:cNvPr id="260" name="Google Shape;260;gdf12d6baca_0_778"/>
          <p:cNvSpPr/>
          <p:nvPr/>
        </p:nvSpPr>
        <p:spPr>
          <a:xfrm>
            <a:off x="2" y="13582227"/>
            <a:ext cx="24384000" cy="133800"/>
          </a:xfrm>
          <a:prstGeom prst="rect">
            <a:avLst/>
          </a:prstGeom>
          <a:gradFill>
            <a:gsLst>
              <a:gs pos="0">
                <a:schemeClr val="accent3"/>
              </a:gs>
              <a:gs pos="51000">
                <a:schemeClr val="accent4"/>
              </a:gs>
              <a:gs pos="100000">
                <a:schemeClr val="accent2"/>
              </a:gs>
            </a:gsLst>
            <a:lin ang="0" scaled="0"/>
          </a:gra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61" name="Google Shape;261;gdf12d6baca_0_778"/>
          <p:cNvSpPr/>
          <p:nvPr/>
        </p:nvSpPr>
        <p:spPr>
          <a:xfrm>
            <a:off x="22930113" y="12770604"/>
            <a:ext cx="783600" cy="945600"/>
          </a:xfrm>
          <a:prstGeom prst="rect">
            <a:avLst/>
          </a:prstGeom>
          <a:solidFill>
            <a:srgbClr val="F2F2F2"/>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62" name="Google Shape;262;gdf12d6baca_0_778"/>
          <p:cNvSpPr txBox="1">
            <a:spLocks noGrp="1"/>
          </p:cNvSpPr>
          <p:nvPr>
            <p:ph type="title"/>
          </p:nvPr>
        </p:nvSpPr>
        <p:spPr>
          <a:xfrm>
            <a:off x="670014" y="1020772"/>
            <a:ext cx="23044200" cy="9972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Clr>
                <a:schemeClr val="accent4"/>
              </a:buClr>
              <a:buSzPts val="7200"/>
              <a:buFont typeface="Calibri"/>
              <a:buNone/>
              <a:defRPr sz="7200" b="0">
                <a:solidFill>
                  <a:schemeClr val="accent4"/>
                </a:solidFill>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3" name="Google Shape;263;gdf12d6baca_0_778"/>
          <p:cNvSpPr txBox="1">
            <a:spLocks noGrp="1"/>
          </p:cNvSpPr>
          <p:nvPr>
            <p:ph type="body" idx="1"/>
          </p:nvPr>
        </p:nvSpPr>
        <p:spPr>
          <a:xfrm>
            <a:off x="670014" y="3232226"/>
            <a:ext cx="23044200" cy="9121800"/>
          </a:xfrm>
          <a:prstGeom prst="rect">
            <a:avLst/>
          </a:prstGeom>
          <a:noFill/>
          <a:ln>
            <a:noFill/>
          </a:ln>
        </p:spPr>
        <p:txBody>
          <a:bodyPr spcFirstLastPara="1" wrap="square" lIns="182850" tIns="91400" rIns="182850" bIns="91400" anchor="t" anchorCtr="0">
            <a:normAutofit/>
          </a:bodyPr>
          <a:lstStyle>
            <a:lvl1pPr marL="457200" lvl="0" indent="-406400" algn="l" rtl="0">
              <a:lnSpc>
                <a:spcPct val="90000"/>
              </a:lnSpc>
              <a:spcBef>
                <a:spcPts val="2000"/>
              </a:spcBef>
              <a:spcAft>
                <a:spcPts val="0"/>
              </a:spcAft>
              <a:buClr>
                <a:schemeClr val="dk1"/>
              </a:buClr>
              <a:buSzPts val="2800"/>
              <a:buChar char="•"/>
              <a:defRPr sz="2800">
                <a:latin typeface="Calibri"/>
                <a:ea typeface="Calibri"/>
                <a:cs typeface="Calibri"/>
                <a:sym typeface="Calibri"/>
              </a:defRPr>
            </a:lvl1pPr>
            <a:lvl2pPr marL="914400" lvl="1" indent="-406400" algn="l" rtl="0">
              <a:lnSpc>
                <a:spcPct val="90000"/>
              </a:lnSpc>
              <a:spcBef>
                <a:spcPts val="1000"/>
              </a:spcBef>
              <a:spcAft>
                <a:spcPts val="0"/>
              </a:spcAft>
              <a:buClr>
                <a:schemeClr val="dk1"/>
              </a:buClr>
              <a:buSzPts val="2800"/>
              <a:buChar char="•"/>
              <a:defRPr sz="2800">
                <a:latin typeface="Calibri"/>
                <a:ea typeface="Calibri"/>
                <a:cs typeface="Calibri"/>
                <a:sym typeface="Calibri"/>
              </a:defRPr>
            </a:lvl2pPr>
            <a:lvl3pPr marL="1371600" lvl="2" indent="-406400" algn="l" rtl="0">
              <a:lnSpc>
                <a:spcPct val="90000"/>
              </a:lnSpc>
              <a:spcBef>
                <a:spcPts val="1000"/>
              </a:spcBef>
              <a:spcAft>
                <a:spcPts val="0"/>
              </a:spcAft>
              <a:buClr>
                <a:schemeClr val="dk1"/>
              </a:buClr>
              <a:buSzPts val="2800"/>
              <a:buChar char="•"/>
              <a:defRPr sz="2800">
                <a:latin typeface="Calibri"/>
                <a:ea typeface="Calibri"/>
                <a:cs typeface="Calibri"/>
                <a:sym typeface="Calibri"/>
              </a:defRPr>
            </a:lvl3pPr>
            <a:lvl4pPr marL="1828800" lvl="3" indent="-406400" algn="l" rtl="0">
              <a:lnSpc>
                <a:spcPct val="90000"/>
              </a:lnSpc>
              <a:spcBef>
                <a:spcPts val="1000"/>
              </a:spcBef>
              <a:spcAft>
                <a:spcPts val="0"/>
              </a:spcAft>
              <a:buClr>
                <a:schemeClr val="dk1"/>
              </a:buClr>
              <a:buSzPts val="2800"/>
              <a:buChar char="•"/>
              <a:defRPr sz="2800">
                <a:latin typeface="Calibri"/>
                <a:ea typeface="Calibri"/>
                <a:cs typeface="Calibri"/>
                <a:sym typeface="Calibri"/>
              </a:defRPr>
            </a:lvl4pPr>
            <a:lvl5pPr marL="2286000" lvl="4" indent="-406400" algn="l" rtl="0">
              <a:lnSpc>
                <a:spcPct val="90000"/>
              </a:lnSpc>
              <a:spcBef>
                <a:spcPts val="1000"/>
              </a:spcBef>
              <a:spcAft>
                <a:spcPts val="0"/>
              </a:spcAft>
              <a:buClr>
                <a:schemeClr val="dk1"/>
              </a:buClr>
              <a:buSzPts val="2800"/>
              <a:buChar char="•"/>
              <a:defRPr sz="2800">
                <a:latin typeface="Calibri"/>
                <a:ea typeface="Calibri"/>
                <a:cs typeface="Calibri"/>
                <a:sym typeface="Calibri"/>
              </a:defRPr>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sp>
        <p:nvSpPr>
          <p:cNvPr id="264" name="Google Shape;264;gdf12d6baca_0_778"/>
          <p:cNvSpPr txBox="1">
            <a:spLocks noGrp="1"/>
          </p:cNvSpPr>
          <p:nvPr>
            <p:ph type="dt" idx="10"/>
          </p:nvPr>
        </p:nvSpPr>
        <p:spPr>
          <a:xfrm>
            <a:off x="670014" y="12904378"/>
            <a:ext cx="5486400" cy="730200"/>
          </a:xfrm>
          <a:prstGeom prst="rect">
            <a:avLst/>
          </a:prstGeom>
          <a:noFill/>
          <a:ln>
            <a:noFill/>
          </a:ln>
        </p:spPr>
        <p:txBody>
          <a:bodyPr spcFirstLastPara="1" wrap="square" lIns="182850" tIns="91400" rIns="182850" bIns="91400" anchor="ctr" anchorCtr="0">
            <a:noAutofit/>
          </a:bodyPr>
          <a:lstStyle>
            <a:lvl1pPr lvl="0" algn="l" rtl="0">
              <a:spcBef>
                <a:spcPts val="0"/>
              </a:spcBef>
              <a:spcAft>
                <a:spcPts val="0"/>
              </a:spcAft>
              <a:buSzPts val="2800"/>
              <a:buNone/>
              <a:defRPr sz="2000"/>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265" name="Google Shape;265;gdf12d6baca_0_778"/>
          <p:cNvSpPr txBox="1">
            <a:spLocks noGrp="1"/>
          </p:cNvSpPr>
          <p:nvPr>
            <p:ph type="ftr" idx="11"/>
          </p:nvPr>
        </p:nvSpPr>
        <p:spPr>
          <a:xfrm>
            <a:off x="8077202" y="12904378"/>
            <a:ext cx="8229600" cy="730200"/>
          </a:xfrm>
          <a:prstGeom prst="rect">
            <a:avLst/>
          </a:prstGeom>
          <a:noFill/>
          <a:ln>
            <a:noFill/>
          </a:ln>
        </p:spPr>
        <p:txBody>
          <a:bodyPr spcFirstLastPara="1" wrap="square" lIns="182850" tIns="91400" rIns="182850" bIns="91400" anchor="ctr" anchorCtr="0">
            <a:noAutofit/>
          </a:bodyPr>
          <a:lstStyle>
            <a:lvl1pPr lvl="0" algn="ctr" rtl="0">
              <a:spcBef>
                <a:spcPts val="0"/>
              </a:spcBef>
              <a:spcAft>
                <a:spcPts val="0"/>
              </a:spcAft>
              <a:buSzPts val="2800"/>
              <a:buNone/>
              <a:defRPr sz="2000"/>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266" name="Google Shape;266;gdf12d6baca_0_778"/>
          <p:cNvSpPr txBox="1">
            <a:spLocks noGrp="1"/>
          </p:cNvSpPr>
          <p:nvPr>
            <p:ph type="sldNum" idx="12"/>
          </p:nvPr>
        </p:nvSpPr>
        <p:spPr>
          <a:xfrm>
            <a:off x="22930113" y="12904378"/>
            <a:ext cx="783600" cy="730200"/>
          </a:xfrm>
          <a:prstGeom prst="rect">
            <a:avLst/>
          </a:prstGeom>
          <a:noFill/>
          <a:ln>
            <a:noFill/>
          </a:ln>
        </p:spPr>
        <p:txBody>
          <a:bodyPr spcFirstLastPara="1" wrap="square" lIns="182850" tIns="91400" rIns="182850" bIns="91400" anchor="ctr" anchorCtr="0">
            <a:noAutofit/>
          </a:bodyPr>
          <a:lstStyle>
            <a:lvl1pPr marL="0" lvl="0" indent="0" algn="ctr" rtl="0">
              <a:spcBef>
                <a:spcPts val="0"/>
              </a:spcBef>
              <a:buNone/>
              <a:defRPr sz="2000">
                <a:solidFill>
                  <a:schemeClr val="accent4"/>
                </a:solidFill>
                <a:latin typeface="Calibri"/>
                <a:ea typeface="Calibri"/>
                <a:cs typeface="Calibri"/>
                <a:sym typeface="Calibri"/>
              </a:defRPr>
            </a:lvl1pPr>
            <a:lvl2pPr marL="0" lvl="1" indent="0" algn="ctr" rtl="0">
              <a:spcBef>
                <a:spcPts val="0"/>
              </a:spcBef>
              <a:buNone/>
              <a:defRPr sz="2000">
                <a:solidFill>
                  <a:schemeClr val="accent4"/>
                </a:solidFill>
                <a:latin typeface="Calibri"/>
                <a:ea typeface="Calibri"/>
                <a:cs typeface="Calibri"/>
                <a:sym typeface="Calibri"/>
              </a:defRPr>
            </a:lvl2pPr>
            <a:lvl3pPr marL="0" lvl="2" indent="0" algn="ctr" rtl="0">
              <a:spcBef>
                <a:spcPts val="0"/>
              </a:spcBef>
              <a:buNone/>
              <a:defRPr sz="2000">
                <a:solidFill>
                  <a:schemeClr val="accent4"/>
                </a:solidFill>
                <a:latin typeface="Calibri"/>
                <a:ea typeface="Calibri"/>
                <a:cs typeface="Calibri"/>
                <a:sym typeface="Calibri"/>
              </a:defRPr>
            </a:lvl3pPr>
            <a:lvl4pPr marL="0" lvl="3" indent="0" algn="ctr" rtl="0">
              <a:spcBef>
                <a:spcPts val="0"/>
              </a:spcBef>
              <a:buNone/>
              <a:defRPr sz="2000">
                <a:solidFill>
                  <a:schemeClr val="accent4"/>
                </a:solidFill>
                <a:latin typeface="Calibri"/>
                <a:ea typeface="Calibri"/>
                <a:cs typeface="Calibri"/>
                <a:sym typeface="Calibri"/>
              </a:defRPr>
            </a:lvl4pPr>
            <a:lvl5pPr marL="0" lvl="4" indent="0" algn="ctr" rtl="0">
              <a:spcBef>
                <a:spcPts val="0"/>
              </a:spcBef>
              <a:buNone/>
              <a:defRPr sz="2000">
                <a:solidFill>
                  <a:schemeClr val="accent4"/>
                </a:solidFill>
                <a:latin typeface="Calibri"/>
                <a:ea typeface="Calibri"/>
                <a:cs typeface="Calibri"/>
                <a:sym typeface="Calibri"/>
              </a:defRPr>
            </a:lvl5pPr>
            <a:lvl6pPr marL="0" lvl="5" indent="0" algn="ctr" rtl="0">
              <a:spcBef>
                <a:spcPts val="0"/>
              </a:spcBef>
              <a:buNone/>
              <a:defRPr sz="2000">
                <a:solidFill>
                  <a:schemeClr val="accent4"/>
                </a:solidFill>
                <a:latin typeface="Calibri"/>
                <a:ea typeface="Calibri"/>
                <a:cs typeface="Calibri"/>
                <a:sym typeface="Calibri"/>
              </a:defRPr>
            </a:lvl6pPr>
            <a:lvl7pPr marL="0" lvl="6" indent="0" algn="ctr" rtl="0">
              <a:spcBef>
                <a:spcPts val="0"/>
              </a:spcBef>
              <a:buNone/>
              <a:defRPr sz="2000">
                <a:solidFill>
                  <a:schemeClr val="accent4"/>
                </a:solidFill>
                <a:latin typeface="Calibri"/>
                <a:ea typeface="Calibri"/>
                <a:cs typeface="Calibri"/>
                <a:sym typeface="Calibri"/>
              </a:defRPr>
            </a:lvl7pPr>
            <a:lvl8pPr marL="0" lvl="7" indent="0" algn="ctr" rtl="0">
              <a:spcBef>
                <a:spcPts val="0"/>
              </a:spcBef>
              <a:buNone/>
              <a:defRPr sz="2000">
                <a:solidFill>
                  <a:schemeClr val="accent4"/>
                </a:solidFill>
                <a:latin typeface="Calibri"/>
                <a:ea typeface="Calibri"/>
                <a:cs typeface="Calibri"/>
                <a:sym typeface="Calibri"/>
              </a:defRPr>
            </a:lvl8pPr>
            <a:lvl9pPr marL="0" lvl="8" indent="0" algn="ctr" rtl="0">
              <a:spcBef>
                <a:spcPts val="0"/>
              </a:spcBef>
              <a:buNone/>
              <a:defRPr sz="2000">
                <a:solidFill>
                  <a:schemeClr val="accent4"/>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267" name="Google Shape;267;gdf12d6baca_0_778"/>
          <p:cNvSpPr/>
          <p:nvPr/>
        </p:nvSpPr>
        <p:spPr>
          <a:xfrm>
            <a:off x="670014" y="638834"/>
            <a:ext cx="1587000" cy="170400"/>
          </a:xfrm>
          <a:prstGeom prst="rect">
            <a:avLst/>
          </a:prstGeom>
          <a:solidFill>
            <a:schemeClr val="accent1"/>
          </a:solidFill>
          <a:ln>
            <a:noFill/>
          </a:ln>
        </p:spPr>
        <p:txBody>
          <a:bodyPr spcFirstLastPara="1" wrap="square" lIns="182800" tIns="91400" rIns="18280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68" name="Google Shape;268;gdf12d6baca_0_778"/>
          <p:cNvSpPr/>
          <p:nvPr/>
        </p:nvSpPr>
        <p:spPr>
          <a:xfrm>
            <a:off x="2257178" y="638834"/>
            <a:ext cx="432000" cy="170400"/>
          </a:xfrm>
          <a:prstGeom prst="rect">
            <a:avLst/>
          </a:prstGeom>
          <a:solidFill>
            <a:schemeClr val="accent2"/>
          </a:solidFill>
          <a:ln>
            <a:noFill/>
          </a:ln>
        </p:spPr>
        <p:txBody>
          <a:bodyPr spcFirstLastPara="1" wrap="square" lIns="182800" tIns="91400" rIns="18280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69" name="Google Shape;269;gdf12d6baca_0_778"/>
          <p:cNvSpPr/>
          <p:nvPr/>
        </p:nvSpPr>
        <p:spPr>
          <a:xfrm>
            <a:off x="3121252" y="638834"/>
            <a:ext cx="432000" cy="170400"/>
          </a:xfrm>
          <a:prstGeom prst="rect">
            <a:avLst/>
          </a:prstGeom>
          <a:solidFill>
            <a:schemeClr val="accent6"/>
          </a:solidFill>
          <a:ln>
            <a:noFill/>
          </a:ln>
        </p:spPr>
        <p:txBody>
          <a:bodyPr spcFirstLastPara="1" wrap="square" lIns="182800" tIns="91400" rIns="18280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70" name="Google Shape;270;gdf12d6baca_0_778"/>
          <p:cNvSpPr/>
          <p:nvPr/>
        </p:nvSpPr>
        <p:spPr>
          <a:xfrm>
            <a:off x="2689214" y="638834"/>
            <a:ext cx="432000" cy="170400"/>
          </a:xfrm>
          <a:prstGeom prst="rect">
            <a:avLst/>
          </a:prstGeom>
          <a:solidFill>
            <a:schemeClr val="accent4"/>
          </a:solidFill>
          <a:ln>
            <a:noFill/>
          </a:ln>
        </p:spPr>
        <p:txBody>
          <a:bodyPr spcFirstLastPara="1" wrap="square" lIns="182800" tIns="91400" rIns="18280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71" name="Google Shape;271;gdf12d6baca_0_778"/>
          <p:cNvSpPr txBox="1">
            <a:spLocks noGrp="1"/>
          </p:cNvSpPr>
          <p:nvPr>
            <p:ph type="body" idx="2"/>
          </p:nvPr>
        </p:nvSpPr>
        <p:spPr>
          <a:xfrm>
            <a:off x="670014" y="2003408"/>
            <a:ext cx="23044200" cy="6348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accent5"/>
              </a:buClr>
              <a:buSzPts val="4000"/>
              <a:buNone/>
              <a:defRPr sz="4000" b="0">
                <a:solidFill>
                  <a:schemeClr val="accent5"/>
                </a:solidFill>
                <a:latin typeface="Calibri"/>
                <a:ea typeface="Calibri"/>
                <a:cs typeface="Calibri"/>
                <a:sym typeface="Calibri"/>
              </a:defRPr>
            </a:lvl1pPr>
            <a:lvl2pPr marL="914400" lvl="1" indent="-228600" algn="l" rtl="0">
              <a:lnSpc>
                <a:spcPct val="90000"/>
              </a:lnSpc>
              <a:spcBef>
                <a:spcPts val="0"/>
              </a:spcBef>
              <a:spcAft>
                <a:spcPts val="0"/>
              </a:spcAft>
              <a:buClr>
                <a:schemeClr val="accent4"/>
              </a:buClr>
              <a:buSzPts val="5600"/>
              <a:buNone/>
              <a:defRPr sz="5600" b="0">
                <a:solidFill>
                  <a:schemeClr val="accent4"/>
                </a:solidFill>
                <a:latin typeface="Calibri"/>
                <a:ea typeface="Calibri"/>
                <a:cs typeface="Calibri"/>
                <a:sym typeface="Calibri"/>
              </a:defRPr>
            </a:lvl2pPr>
            <a:lvl3pPr marL="1371600" lvl="2" indent="-228600" algn="l" rtl="0">
              <a:lnSpc>
                <a:spcPct val="90000"/>
              </a:lnSpc>
              <a:spcBef>
                <a:spcPts val="0"/>
              </a:spcBef>
              <a:spcAft>
                <a:spcPts val="0"/>
              </a:spcAft>
              <a:buClr>
                <a:schemeClr val="accent4"/>
              </a:buClr>
              <a:buSzPts val="5600"/>
              <a:buNone/>
              <a:defRPr sz="5600" b="0">
                <a:solidFill>
                  <a:schemeClr val="accent4"/>
                </a:solidFill>
                <a:latin typeface="Calibri"/>
                <a:ea typeface="Calibri"/>
                <a:cs typeface="Calibri"/>
                <a:sym typeface="Calibri"/>
              </a:defRPr>
            </a:lvl3pPr>
            <a:lvl4pPr marL="1828800" lvl="3" indent="-228600" algn="l" rtl="0">
              <a:lnSpc>
                <a:spcPct val="90000"/>
              </a:lnSpc>
              <a:spcBef>
                <a:spcPts val="0"/>
              </a:spcBef>
              <a:spcAft>
                <a:spcPts val="0"/>
              </a:spcAft>
              <a:buClr>
                <a:schemeClr val="accent4"/>
              </a:buClr>
              <a:buSzPts val="5600"/>
              <a:buNone/>
              <a:defRPr sz="5600" b="0">
                <a:solidFill>
                  <a:schemeClr val="accent4"/>
                </a:solidFill>
                <a:latin typeface="Calibri"/>
                <a:ea typeface="Calibri"/>
                <a:cs typeface="Calibri"/>
                <a:sym typeface="Calibri"/>
              </a:defRPr>
            </a:lvl4pPr>
            <a:lvl5pPr marL="2286000" lvl="4" indent="-228600" algn="l" rtl="0">
              <a:lnSpc>
                <a:spcPct val="90000"/>
              </a:lnSpc>
              <a:spcBef>
                <a:spcPts val="0"/>
              </a:spcBef>
              <a:spcAft>
                <a:spcPts val="0"/>
              </a:spcAft>
              <a:buClr>
                <a:schemeClr val="accent4"/>
              </a:buClr>
              <a:buSzPts val="5600"/>
              <a:buNone/>
              <a:defRPr sz="5600" b="0">
                <a:solidFill>
                  <a:schemeClr val="accent4"/>
                </a:solidFill>
                <a:latin typeface="Calibri"/>
                <a:ea typeface="Calibri"/>
                <a:cs typeface="Calibri"/>
                <a:sym typeface="Calibri"/>
              </a:defRPr>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spTree>
  </p:cSld>
  <p:clrMapOvr>
    <a:masterClrMapping/>
  </p:clrMapOvr>
  <p:extLst>
    <p:ext uri="{DCECCB84-F9BA-43D5-87BE-67443E8EF086}">
      <p15:sldGuideLst xmlns:p15="http://schemas.microsoft.com/office/powerpoint/2012/main">
        <p15:guide id="1" orient="horz" pos="1372">
          <p15:clr>
            <a:srgbClr val="FBAE40"/>
          </p15:clr>
        </p15:guide>
        <p15:guide id="2" pos="422">
          <p15:clr>
            <a:srgbClr val="FBAE40"/>
          </p15:clr>
        </p15:guide>
        <p15:guide id="3" pos="14936">
          <p15:clr>
            <a:srgbClr val="FBAE40"/>
          </p15:clr>
        </p15:guide>
        <p15:guide id="4" orient="horz" pos="182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 Dark" type="tx">
  <p:cSld name="TITLE_AND_BODY">
    <p:bg>
      <p:bgPr>
        <a:solidFill>
          <a:srgbClr val="424241"/>
        </a:solidFill>
        <a:effectLst/>
      </p:bgPr>
    </p:bg>
    <p:spTree>
      <p:nvGrpSpPr>
        <p:cNvPr id="1" name="Shape 272"/>
        <p:cNvGrpSpPr/>
        <p:nvPr/>
      </p:nvGrpSpPr>
      <p:grpSpPr>
        <a:xfrm>
          <a:off x="0" y="0"/>
          <a:ext cx="0" cy="0"/>
          <a:chOff x="0" y="0"/>
          <a:chExt cx="0" cy="0"/>
        </a:xfrm>
      </p:grpSpPr>
      <p:sp>
        <p:nvSpPr>
          <p:cNvPr id="273" name="Google Shape;273;gdf12d6baca_0_791"/>
          <p:cNvSpPr txBox="1">
            <a:spLocks noGrp="1"/>
          </p:cNvSpPr>
          <p:nvPr>
            <p:ph type="body" idx="1"/>
          </p:nvPr>
        </p:nvSpPr>
        <p:spPr>
          <a:xfrm>
            <a:off x="707974" y="586484"/>
            <a:ext cx="3107400" cy="877200"/>
          </a:xfrm>
          <a:prstGeom prst="rect">
            <a:avLst/>
          </a:prstGeom>
          <a:noFill/>
          <a:ln>
            <a:noFill/>
          </a:ln>
        </p:spPr>
        <p:txBody>
          <a:bodyPr spcFirstLastPara="1" wrap="square" lIns="182850" tIns="91400" rIns="182850" bIns="91400" anchor="t" anchorCtr="0">
            <a:spAutoFit/>
          </a:bodyPr>
          <a:lstStyle>
            <a:lvl1pPr marL="457200" lvl="0" indent="-228600" algn="l" rtl="0">
              <a:lnSpc>
                <a:spcPct val="90000"/>
              </a:lnSpc>
              <a:spcBef>
                <a:spcPts val="0"/>
              </a:spcBef>
              <a:spcAft>
                <a:spcPts val="0"/>
              </a:spcAft>
              <a:buClr>
                <a:srgbClr val="A0B8BF"/>
              </a:buClr>
              <a:buSzPts val="5000"/>
              <a:buNone/>
              <a:defRPr sz="5000">
                <a:solidFill>
                  <a:srgbClr val="A0B8BF"/>
                </a:solidFill>
                <a:latin typeface="Lato"/>
                <a:ea typeface="Lato"/>
                <a:cs typeface="Lato"/>
                <a:sym typeface="Lato"/>
              </a:defRPr>
            </a:lvl1pPr>
            <a:lvl2pPr marL="914400" lvl="1" indent="-457200" algn="l" rtl="0">
              <a:lnSpc>
                <a:spcPct val="90000"/>
              </a:lnSpc>
              <a:spcBef>
                <a:spcPts val="1000"/>
              </a:spcBef>
              <a:spcAft>
                <a:spcPts val="0"/>
              </a:spcAft>
              <a:buClr>
                <a:schemeClr val="dk1"/>
              </a:buClr>
              <a:buSzPts val="3600"/>
              <a:buChar char="•"/>
              <a:defRPr/>
            </a:lvl2pPr>
            <a:lvl3pPr marL="1371600" lvl="2" indent="-457200" algn="l" rtl="0">
              <a:lnSpc>
                <a:spcPct val="90000"/>
              </a:lnSpc>
              <a:spcBef>
                <a:spcPts val="1000"/>
              </a:spcBef>
              <a:spcAft>
                <a:spcPts val="0"/>
              </a:spcAft>
              <a:buClr>
                <a:schemeClr val="dk1"/>
              </a:buClr>
              <a:buSzPts val="3600"/>
              <a:buChar char="•"/>
              <a:defRPr/>
            </a:lvl3pPr>
            <a:lvl4pPr marL="1828800" lvl="3" indent="-457200" algn="l" rtl="0">
              <a:lnSpc>
                <a:spcPct val="90000"/>
              </a:lnSpc>
              <a:spcBef>
                <a:spcPts val="1000"/>
              </a:spcBef>
              <a:spcAft>
                <a:spcPts val="0"/>
              </a:spcAft>
              <a:buClr>
                <a:schemeClr val="dk1"/>
              </a:buClr>
              <a:buSzPts val="3600"/>
              <a:buChar char="•"/>
              <a:defRPr/>
            </a:lvl4pPr>
            <a:lvl5pPr marL="2286000" lvl="4" indent="-457200" algn="l" rtl="0">
              <a:lnSpc>
                <a:spcPct val="90000"/>
              </a:lnSpc>
              <a:spcBef>
                <a:spcPts val="1000"/>
              </a:spcBef>
              <a:spcAft>
                <a:spcPts val="0"/>
              </a:spcAft>
              <a:buClr>
                <a:schemeClr val="dk1"/>
              </a:buClr>
              <a:buSzPts val="3600"/>
              <a:buChar char="•"/>
              <a:defRPr/>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sp>
        <p:nvSpPr>
          <p:cNvPr id="274" name="Google Shape;274;gdf12d6baca_0_791"/>
          <p:cNvSpPr txBox="1">
            <a:spLocks noGrp="1"/>
          </p:cNvSpPr>
          <p:nvPr>
            <p:ph type="sldNum" idx="12"/>
          </p:nvPr>
        </p:nvSpPr>
        <p:spPr>
          <a:xfrm>
            <a:off x="23464277" y="12738812"/>
            <a:ext cx="468000" cy="469800"/>
          </a:xfrm>
          <a:prstGeom prst="rect">
            <a:avLst/>
          </a:prstGeom>
          <a:noFill/>
          <a:ln>
            <a:noFill/>
          </a:ln>
        </p:spPr>
        <p:txBody>
          <a:bodyPr spcFirstLastPara="1" wrap="square" lIns="182850" tIns="91400" rIns="182850" bIns="91400" anchor="ctr" anchorCtr="0">
            <a:noAutofit/>
          </a:bodyPr>
          <a:lstStyle>
            <a:lvl1pPr marL="0" lvl="0" indent="0" algn="r" rtl="0">
              <a:spcBef>
                <a:spcPts val="0"/>
              </a:spcBef>
              <a:buNone/>
              <a:defRPr>
                <a:solidFill>
                  <a:srgbClr val="A0B8BF"/>
                </a:solidFill>
                <a:latin typeface="Lato Light"/>
                <a:ea typeface="Lato Light"/>
                <a:cs typeface="Lato Light"/>
                <a:sym typeface="Lato Light"/>
              </a:defRPr>
            </a:lvl1pPr>
            <a:lvl2pPr marL="0" lvl="1" indent="0" algn="r" rtl="0">
              <a:spcBef>
                <a:spcPts val="0"/>
              </a:spcBef>
              <a:buNone/>
              <a:defRPr>
                <a:solidFill>
                  <a:srgbClr val="A0B8BF"/>
                </a:solidFill>
                <a:latin typeface="Lato Light"/>
                <a:ea typeface="Lato Light"/>
                <a:cs typeface="Lato Light"/>
                <a:sym typeface="Lato Light"/>
              </a:defRPr>
            </a:lvl2pPr>
            <a:lvl3pPr marL="0" lvl="2" indent="0" algn="r" rtl="0">
              <a:spcBef>
                <a:spcPts val="0"/>
              </a:spcBef>
              <a:buNone/>
              <a:defRPr>
                <a:solidFill>
                  <a:srgbClr val="A0B8BF"/>
                </a:solidFill>
                <a:latin typeface="Lato Light"/>
                <a:ea typeface="Lato Light"/>
                <a:cs typeface="Lato Light"/>
                <a:sym typeface="Lato Light"/>
              </a:defRPr>
            </a:lvl3pPr>
            <a:lvl4pPr marL="0" lvl="3" indent="0" algn="r" rtl="0">
              <a:spcBef>
                <a:spcPts val="0"/>
              </a:spcBef>
              <a:buNone/>
              <a:defRPr>
                <a:solidFill>
                  <a:srgbClr val="A0B8BF"/>
                </a:solidFill>
                <a:latin typeface="Lato Light"/>
                <a:ea typeface="Lato Light"/>
                <a:cs typeface="Lato Light"/>
                <a:sym typeface="Lato Light"/>
              </a:defRPr>
            </a:lvl4pPr>
            <a:lvl5pPr marL="0" lvl="4" indent="0" algn="r" rtl="0">
              <a:spcBef>
                <a:spcPts val="0"/>
              </a:spcBef>
              <a:buNone/>
              <a:defRPr>
                <a:solidFill>
                  <a:srgbClr val="A0B8BF"/>
                </a:solidFill>
                <a:latin typeface="Lato Light"/>
                <a:ea typeface="Lato Light"/>
                <a:cs typeface="Lato Light"/>
                <a:sym typeface="Lato Light"/>
              </a:defRPr>
            </a:lvl5pPr>
            <a:lvl6pPr marL="0" lvl="5" indent="0" algn="r" rtl="0">
              <a:spcBef>
                <a:spcPts val="0"/>
              </a:spcBef>
              <a:buNone/>
              <a:defRPr>
                <a:solidFill>
                  <a:srgbClr val="A0B8BF"/>
                </a:solidFill>
                <a:latin typeface="Lato Light"/>
                <a:ea typeface="Lato Light"/>
                <a:cs typeface="Lato Light"/>
                <a:sym typeface="Lato Light"/>
              </a:defRPr>
            </a:lvl6pPr>
            <a:lvl7pPr marL="0" lvl="6" indent="0" algn="r" rtl="0">
              <a:spcBef>
                <a:spcPts val="0"/>
              </a:spcBef>
              <a:buNone/>
              <a:defRPr>
                <a:solidFill>
                  <a:srgbClr val="A0B8BF"/>
                </a:solidFill>
                <a:latin typeface="Lato Light"/>
                <a:ea typeface="Lato Light"/>
                <a:cs typeface="Lato Light"/>
                <a:sym typeface="Lato Light"/>
              </a:defRPr>
            </a:lvl7pPr>
            <a:lvl8pPr marL="0" lvl="7" indent="0" algn="r" rtl="0">
              <a:spcBef>
                <a:spcPts val="0"/>
              </a:spcBef>
              <a:buNone/>
              <a:defRPr>
                <a:solidFill>
                  <a:srgbClr val="A0B8BF"/>
                </a:solidFill>
                <a:latin typeface="Lato Light"/>
                <a:ea typeface="Lato Light"/>
                <a:cs typeface="Lato Light"/>
                <a:sym typeface="Lato Light"/>
              </a:defRPr>
            </a:lvl8pPr>
            <a:lvl9pPr marL="0" lvl="8" indent="0" algn="r" rtl="0">
              <a:spcBef>
                <a:spcPts val="0"/>
              </a:spcBef>
              <a:buNone/>
              <a:defRPr>
                <a:solidFill>
                  <a:srgbClr val="A0B8BF"/>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US"/>
              <a:t>‹#›</a:t>
            </a:fld>
            <a:endParaRPr sz="2400"/>
          </a:p>
        </p:txBody>
      </p:sp>
      <p:pic>
        <p:nvPicPr>
          <p:cNvPr id="275" name="Google Shape;275;gdf12d6baca_0_791" descr="Image"/>
          <p:cNvPicPr preferRelativeResize="0"/>
          <p:nvPr/>
        </p:nvPicPr>
        <p:blipFill rotWithShape="1">
          <a:blip r:embed="rId2">
            <a:alphaModFix/>
          </a:blip>
          <a:srcRect/>
          <a:stretch/>
        </p:blipFill>
        <p:spPr>
          <a:xfrm rot="5400000">
            <a:off x="22488411" y="1435165"/>
            <a:ext cx="2419602" cy="658642"/>
          </a:xfrm>
          <a:prstGeom prst="rect">
            <a:avLst/>
          </a:prstGeom>
          <a:noFill/>
          <a:ln>
            <a:noFill/>
          </a:ln>
        </p:spPr>
      </p:pic>
      <p:sp>
        <p:nvSpPr>
          <p:cNvPr id="276" name="Google Shape;276;gdf12d6baca_0_791"/>
          <p:cNvSpPr txBox="1"/>
          <p:nvPr/>
        </p:nvSpPr>
        <p:spPr>
          <a:xfrm rot="5400000">
            <a:off x="19898923" y="7534095"/>
            <a:ext cx="7598400" cy="333600"/>
          </a:xfrm>
          <a:prstGeom prst="rect">
            <a:avLst/>
          </a:prstGeom>
          <a:noFill/>
          <a:ln>
            <a:noFill/>
          </a:ln>
        </p:spPr>
        <p:txBody>
          <a:bodyPr spcFirstLastPara="1" wrap="square" lIns="50800" tIns="50800" rIns="50800" bIns="50800" anchor="t" anchorCtr="0">
            <a:spAutoFit/>
          </a:bodyPr>
          <a:lstStyle/>
          <a:p>
            <a:pPr marL="0" marR="0" lvl="0" indent="0" algn="l" rtl="0">
              <a:spcBef>
                <a:spcPts val="0"/>
              </a:spcBef>
              <a:spcAft>
                <a:spcPts val="0"/>
              </a:spcAft>
              <a:buNone/>
            </a:pPr>
            <a:r>
              <a:rPr lang="en-US" sz="1500" b="0">
                <a:solidFill>
                  <a:srgbClr val="A0B8BF"/>
                </a:solidFill>
                <a:latin typeface="Lato"/>
                <a:ea typeface="Lato"/>
                <a:cs typeface="Lato"/>
                <a:sym typeface="Lato"/>
              </a:rPr>
              <a:t>ALL CONTENTS PROPRIETARY AND CONFIDENTIAL</a:t>
            </a:r>
            <a:endParaRPr sz="2800"/>
          </a:p>
        </p:txBody>
      </p:sp>
      <p:sp>
        <p:nvSpPr>
          <p:cNvPr id="277" name="Google Shape;277;gdf12d6baca_0_791"/>
          <p:cNvSpPr txBox="1">
            <a:spLocks noGrp="1"/>
          </p:cNvSpPr>
          <p:nvPr>
            <p:ph type="body" idx="2"/>
          </p:nvPr>
        </p:nvSpPr>
        <p:spPr>
          <a:xfrm>
            <a:off x="707974" y="1722448"/>
            <a:ext cx="18365400" cy="877200"/>
          </a:xfrm>
          <a:prstGeom prst="rect">
            <a:avLst/>
          </a:prstGeom>
          <a:noFill/>
          <a:ln>
            <a:noFill/>
          </a:ln>
        </p:spPr>
        <p:txBody>
          <a:bodyPr spcFirstLastPara="1" wrap="square" lIns="182850" tIns="91400" rIns="182850" bIns="91400" anchor="t" anchorCtr="0">
            <a:spAutoFit/>
          </a:bodyPr>
          <a:lstStyle>
            <a:lvl1pPr marL="457200" lvl="0" indent="-228600" algn="l" rtl="0">
              <a:lnSpc>
                <a:spcPct val="90000"/>
              </a:lnSpc>
              <a:spcBef>
                <a:spcPts val="0"/>
              </a:spcBef>
              <a:spcAft>
                <a:spcPts val="0"/>
              </a:spcAft>
              <a:buClr>
                <a:srgbClr val="A0B8BF"/>
              </a:buClr>
              <a:buSzPts val="5000"/>
              <a:buNone/>
              <a:defRPr sz="5000">
                <a:solidFill>
                  <a:srgbClr val="A0B8BF"/>
                </a:solidFill>
                <a:latin typeface="Lato Light"/>
                <a:ea typeface="Lato Light"/>
                <a:cs typeface="Lato Light"/>
                <a:sym typeface="Lato Light"/>
              </a:defRPr>
            </a:lvl1pPr>
            <a:lvl2pPr marL="914400" lvl="1" indent="-457200" algn="l" rtl="0">
              <a:lnSpc>
                <a:spcPct val="90000"/>
              </a:lnSpc>
              <a:spcBef>
                <a:spcPts val="1000"/>
              </a:spcBef>
              <a:spcAft>
                <a:spcPts val="0"/>
              </a:spcAft>
              <a:buClr>
                <a:schemeClr val="dk1"/>
              </a:buClr>
              <a:buSzPts val="3600"/>
              <a:buChar char="•"/>
              <a:defRPr/>
            </a:lvl2pPr>
            <a:lvl3pPr marL="1371600" lvl="2" indent="-457200" algn="l" rtl="0">
              <a:lnSpc>
                <a:spcPct val="90000"/>
              </a:lnSpc>
              <a:spcBef>
                <a:spcPts val="1000"/>
              </a:spcBef>
              <a:spcAft>
                <a:spcPts val="0"/>
              </a:spcAft>
              <a:buClr>
                <a:schemeClr val="dk1"/>
              </a:buClr>
              <a:buSzPts val="3600"/>
              <a:buChar char="•"/>
              <a:defRPr/>
            </a:lvl3pPr>
            <a:lvl4pPr marL="1828800" lvl="3" indent="-457200" algn="l" rtl="0">
              <a:lnSpc>
                <a:spcPct val="90000"/>
              </a:lnSpc>
              <a:spcBef>
                <a:spcPts val="1000"/>
              </a:spcBef>
              <a:spcAft>
                <a:spcPts val="0"/>
              </a:spcAft>
              <a:buClr>
                <a:schemeClr val="dk1"/>
              </a:buClr>
              <a:buSzPts val="3600"/>
              <a:buChar char="•"/>
              <a:defRPr/>
            </a:lvl4pPr>
            <a:lvl5pPr marL="2286000" lvl="4" indent="-457200" algn="l" rtl="0">
              <a:lnSpc>
                <a:spcPct val="90000"/>
              </a:lnSpc>
              <a:spcBef>
                <a:spcPts val="1000"/>
              </a:spcBef>
              <a:spcAft>
                <a:spcPts val="0"/>
              </a:spcAft>
              <a:buClr>
                <a:schemeClr val="dk1"/>
              </a:buClr>
              <a:buSzPts val="3600"/>
              <a:buChar char="•"/>
              <a:defRPr/>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pic>
        <p:nvPicPr>
          <p:cNvPr id="278" name="Google Shape;278;gdf12d6baca_0_791" descr="Image"/>
          <p:cNvPicPr preferRelativeResize="0"/>
          <p:nvPr/>
        </p:nvPicPr>
        <p:blipFill rotWithShape="1">
          <a:blip r:embed="rId3">
            <a:alphaModFix/>
          </a:blip>
          <a:srcRect/>
          <a:stretch/>
        </p:blipFill>
        <p:spPr>
          <a:xfrm rot="5400000">
            <a:off x="22488411" y="1435165"/>
            <a:ext cx="2419602" cy="658642"/>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 2">
  <p:cSld name="Title and Two Column 2">
    <p:spTree>
      <p:nvGrpSpPr>
        <p:cNvPr id="1" name="Shape 279"/>
        <p:cNvGrpSpPr/>
        <p:nvPr/>
      </p:nvGrpSpPr>
      <p:grpSpPr>
        <a:xfrm>
          <a:off x="0" y="0"/>
          <a:ext cx="0" cy="0"/>
          <a:chOff x="0" y="0"/>
          <a:chExt cx="0" cy="0"/>
        </a:xfrm>
      </p:grpSpPr>
      <p:sp>
        <p:nvSpPr>
          <p:cNvPr id="280" name="Google Shape;280;gdf12d6baca_0_798"/>
          <p:cNvSpPr txBox="1">
            <a:spLocks noGrp="1"/>
          </p:cNvSpPr>
          <p:nvPr>
            <p:ph type="body" idx="1"/>
          </p:nvPr>
        </p:nvSpPr>
        <p:spPr>
          <a:xfrm>
            <a:off x="1014282" y="2856040"/>
            <a:ext cx="10655400" cy="9691800"/>
          </a:xfrm>
          <a:prstGeom prst="rect">
            <a:avLst/>
          </a:prstGeom>
          <a:noFill/>
          <a:ln>
            <a:noFill/>
          </a:ln>
        </p:spPr>
        <p:txBody>
          <a:bodyPr spcFirstLastPara="1" wrap="square" lIns="182850" tIns="91400" rIns="182850" bIns="91400" anchor="t" anchorCtr="0">
            <a:normAutofit/>
          </a:bodyPr>
          <a:lstStyle>
            <a:lvl1pPr marL="457200" lvl="0" indent="-228600" algn="l" rtl="0">
              <a:lnSpc>
                <a:spcPct val="90000"/>
              </a:lnSpc>
              <a:spcBef>
                <a:spcPts val="2000"/>
              </a:spcBef>
              <a:spcAft>
                <a:spcPts val="0"/>
              </a:spcAft>
              <a:buClr>
                <a:srgbClr val="FFB500"/>
              </a:buClr>
              <a:buSzPts val="3700"/>
              <a:buNone/>
              <a:defRPr sz="3700">
                <a:solidFill>
                  <a:srgbClr val="FFB500"/>
                </a:solidFill>
              </a:defRPr>
            </a:lvl1pPr>
            <a:lvl2pPr marL="914400" lvl="1" indent="-431800" algn="l" rtl="0">
              <a:lnSpc>
                <a:spcPct val="90000"/>
              </a:lnSpc>
              <a:spcBef>
                <a:spcPts val="1000"/>
              </a:spcBef>
              <a:spcAft>
                <a:spcPts val="0"/>
              </a:spcAft>
              <a:buClr>
                <a:schemeClr val="dk1"/>
              </a:buClr>
              <a:buSzPts val="3200"/>
              <a:buChar char="•"/>
              <a:defRPr sz="3200"/>
            </a:lvl2pPr>
            <a:lvl3pPr marL="1371600" lvl="2" indent="-412750" algn="l" rtl="0">
              <a:lnSpc>
                <a:spcPct val="90000"/>
              </a:lnSpc>
              <a:spcBef>
                <a:spcPts val="1000"/>
              </a:spcBef>
              <a:spcAft>
                <a:spcPts val="0"/>
              </a:spcAft>
              <a:buClr>
                <a:schemeClr val="dk1"/>
              </a:buClr>
              <a:buSzPts val="2900"/>
              <a:buChar char="•"/>
              <a:defRPr sz="2900"/>
            </a:lvl3pPr>
            <a:lvl4pPr marL="1828800" lvl="3" indent="-406400" algn="l" rtl="0">
              <a:lnSpc>
                <a:spcPct val="90000"/>
              </a:lnSpc>
              <a:spcBef>
                <a:spcPts val="1000"/>
              </a:spcBef>
              <a:spcAft>
                <a:spcPts val="0"/>
              </a:spcAft>
              <a:buClr>
                <a:schemeClr val="dk1"/>
              </a:buClr>
              <a:buSzPts val="2800"/>
              <a:buChar char="•"/>
              <a:defRPr sz="2800"/>
            </a:lvl4pPr>
            <a:lvl5pPr marL="2286000" lvl="4" indent="-400050" algn="l" rtl="0">
              <a:lnSpc>
                <a:spcPct val="90000"/>
              </a:lnSpc>
              <a:spcBef>
                <a:spcPts val="1000"/>
              </a:spcBef>
              <a:spcAft>
                <a:spcPts val="0"/>
              </a:spcAft>
              <a:buClr>
                <a:schemeClr val="dk1"/>
              </a:buClr>
              <a:buSzPts val="2700"/>
              <a:buChar char="•"/>
              <a:defRPr sz="2700"/>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sp>
        <p:nvSpPr>
          <p:cNvPr id="281" name="Google Shape;281;gdf12d6baca_0_798"/>
          <p:cNvSpPr txBox="1">
            <a:spLocks noGrp="1"/>
          </p:cNvSpPr>
          <p:nvPr>
            <p:ph type="body" idx="2"/>
          </p:nvPr>
        </p:nvSpPr>
        <p:spPr>
          <a:xfrm>
            <a:off x="12725272" y="2854328"/>
            <a:ext cx="10661400" cy="9691800"/>
          </a:xfrm>
          <a:prstGeom prst="rect">
            <a:avLst/>
          </a:prstGeom>
          <a:noFill/>
          <a:ln>
            <a:noFill/>
          </a:ln>
        </p:spPr>
        <p:txBody>
          <a:bodyPr spcFirstLastPara="1" wrap="square" lIns="182850" tIns="91400" rIns="182850" bIns="91400" anchor="t" anchorCtr="0">
            <a:normAutofit/>
          </a:bodyPr>
          <a:lstStyle>
            <a:lvl1pPr marL="457200" lvl="0" indent="-228600" algn="l" rtl="0">
              <a:lnSpc>
                <a:spcPct val="90000"/>
              </a:lnSpc>
              <a:spcBef>
                <a:spcPts val="2000"/>
              </a:spcBef>
              <a:spcAft>
                <a:spcPts val="0"/>
              </a:spcAft>
              <a:buClr>
                <a:srgbClr val="FFB500"/>
              </a:buClr>
              <a:buSzPts val="3700"/>
              <a:buNone/>
              <a:defRPr sz="3700">
                <a:solidFill>
                  <a:srgbClr val="FFB500"/>
                </a:solidFill>
              </a:defRPr>
            </a:lvl1pPr>
            <a:lvl2pPr marL="914400" lvl="1" indent="-431800" algn="l" rtl="0">
              <a:lnSpc>
                <a:spcPct val="90000"/>
              </a:lnSpc>
              <a:spcBef>
                <a:spcPts val="1000"/>
              </a:spcBef>
              <a:spcAft>
                <a:spcPts val="0"/>
              </a:spcAft>
              <a:buClr>
                <a:schemeClr val="dk1"/>
              </a:buClr>
              <a:buSzPts val="3200"/>
              <a:buChar char="•"/>
              <a:defRPr sz="3200"/>
            </a:lvl2pPr>
            <a:lvl3pPr marL="1371600" lvl="2" indent="-412750" algn="l" rtl="0">
              <a:lnSpc>
                <a:spcPct val="90000"/>
              </a:lnSpc>
              <a:spcBef>
                <a:spcPts val="1000"/>
              </a:spcBef>
              <a:spcAft>
                <a:spcPts val="0"/>
              </a:spcAft>
              <a:buClr>
                <a:schemeClr val="dk1"/>
              </a:buClr>
              <a:buSzPts val="2900"/>
              <a:buChar char="•"/>
              <a:defRPr sz="2900"/>
            </a:lvl3pPr>
            <a:lvl4pPr marL="1828800" lvl="3" indent="-406400" algn="l" rtl="0">
              <a:lnSpc>
                <a:spcPct val="90000"/>
              </a:lnSpc>
              <a:spcBef>
                <a:spcPts val="1000"/>
              </a:spcBef>
              <a:spcAft>
                <a:spcPts val="0"/>
              </a:spcAft>
              <a:buClr>
                <a:schemeClr val="dk1"/>
              </a:buClr>
              <a:buSzPts val="2800"/>
              <a:buChar char="•"/>
              <a:defRPr sz="2800"/>
            </a:lvl4pPr>
            <a:lvl5pPr marL="2286000" lvl="4" indent="-400050" algn="l" rtl="0">
              <a:lnSpc>
                <a:spcPct val="90000"/>
              </a:lnSpc>
              <a:spcBef>
                <a:spcPts val="1000"/>
              </a:spcBef>
              <a:spcAft>
                <a:spcPts val="0"/>
              </a:spcAft>
              <a:buClr>
                <a:schemeClr val="dk1"/>
              </a:buClr>
              <a:buSzPts val="2700"/>
              <a:buChar char="•"/>
              <a:defRPr sz="2700"/>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sp>
        <p:nvSpPr>
          <p:cNvPr id="282" name="Google Shape;282;gdf12d6baca_0_798"/>
          <p:cNvSpPr txBox="1">
            <a:spLocks noGrp="1"/>
          </p:cNvSpPr>
          <p:nvPr>
            <p:ph type="title"/>
          </p:nvPr>
        </p:nvSpPr>
        <p:spPr>
          <a:xfrm>
            <a:off x="1676400" y="730250"/>
            <a:ext cx="21031200" cy="2651400"/>
          </a:xfrm>
          <a:prstGeom prst="rect">
            <a:avLst/>
          </a:prstGeom>
          <a:noFill/>
          <a:ln>
            <a:noFill/>
          </a:ln>
        </p:spPr>
        <p:txBody>
          <a:bodyPr spcFirstLastPara="1" wrap="square" lIns="182850" tIns="91400" rIns="182850" bIns="91400" anchor="ctr" anchorCtr="0">
            <a:normAutofit/>
          </a:bodyPr>
          <a:lstStyle>
            <a:lvl1pPr lvl="0" algn="l" rtl="0">
              <a:lnSpc>
                <a:spcPct val="90000"/>
              </a:lnSpc>
              <a:spcBef>
                <a:spcPts val="0"/>
              </a:spcBef>
              <a:spcAft>
                <a:spcPts val="0"/>
              </a:spcAft>
              <a:buClr>
                <a:schemeClr val="dk1"/>
              </a:buClr>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gdf12d6baca_0_159"/>
          <p:cNvSpPr txBox="1">
            <a:spLocks noGrp="1"/>
          </p:cNvSpPr>
          <p:nvPr>
            <p:ph type="title"/>
          </p:nvPr>
        </p:nvSpPr>
        <p:spPr>
          <a:xfrm>
            <a:off x="831200" y="1186733"/>
            <a:ext cx="22721700" cy="1527300"/>
          </a:xfrm>
          <a:prstGeom prst="rect">
            <a:avLst/>
          </a:prstGeom>
        </p:spPr>
        <p:txBody>
          <a:bodyPr spcFirstLastPara="1" wrap="square" lIns="243800" tIns="243800" rIns="243800" bIns="243800" anchor="t" anchorCtr="0">
            <a:norm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a:endParaRPr/>
          </a:p>
        </p:txBody>
      </p:sp>
      <p:sp>
        <p:nvSpPr>
          <p:cNvPr id="27" name="Google Shape;27;gdf12d6baca_0_159"/>
          <p:cNvSpPr txBox="1">
            <a:spLocks noGrp="1"/>
          </p:cNvSpPr>
          <p:nvPr>
            <p:ph type="sldNum" idx="12"/>
          </p:nvPr>
        </p:nvSpPr>
        <p:spPr>
          <a:xfrm>
            <a:off x="22593221" y="12435245"/>
            <a:ext cx="1463100" cy="1049700"/>
          </a:xfrm>
          <a:prstGeom prst="rect">
            <a:avLst/>
          </a:prstGeom>
        </p:spPr>
        <p:txBody>
          <a:bodyPr spcFirstLastPara="1" wrap="square" lIns="243800" tIns="243800" rIns="243800" bIns="2438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gdf12d6baca_0_162"/>
          <p:cNvSpPr txBox="1">
            <a:spLocks noGrp="1"/>
          </p:cNvSpPr>
          <p:nvPr>
            <p:ph type="title"/>
          </p:nvPr>
        </p:nvSpPr>
        <p:spPr>
          <a:xfrm>
            <a:off x="831200" y="1481600"/>
            <a:ext cx="7488000" cy="2015100"/>
          </a:xfrm>
          <a:prstGeom prst="rect">
            <a:avLst/>
          </a:prstGeom>
        </p:spPr>
        <p:txBody>
          <a:bodyPr spcFirstLastPara="1" wrap="square" lIns="243800" tIns="243800" rIns="243800" bIns="243800" anchor="b"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0" name="Google Shape;30;gdf12d6baca_0_162"/>
          <p:cNvSpPr txBox="1">
            <a:spLocks noGrp="1"/>
          </p:cNvSpPr>
          <p:nvPr>
            <p:ph type="body" idx="1"/>
          </p:nvPr>
        </p:nvSpPr>
        <p:spPr>
          <a:xfrm>
            <a:off x="831200" y="3705600"/>
            <a:ext cx="7488000" cy="8478300"/>
          </a:xfrm>
          <a:prstGeom prst="rect">
            <a:avLst/>
          </a:prstGeom>
        </p:spPr>
        <p:txBody>
          <a:bodyPr spcFirstLastPara="1" wrap="square" lIns="243800" tIns="243800" rIns="243800" bIns="243800" anchor="t" anchorCtr="0">
            <a:norm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
        <p:nvSpPr>
          <p:cNvPr id="31" name="Google Shape;31;gdf12d6baca_0_162"/>
          <p:cNvSpPr txBox="1">
            <a:spLocks noGrp="1"/>
          </p:cNvSpPr>
          <p:nvPr>
            <p:ph type="sldNum" idx="12"/>
          </p:nvPr>
        </p:nvSpPr>
        <p:spPr>
          <a:xfrm>
            <a:off x="22593221" y="12435245"/>
            <a:ext cx="1463100" cy="1049700"/>
          </a:xfrm>
          <a:prstGeom prst="rect">
            <a:avLst/>
          </a:prstGeom>
        </p:spPr>
        <p:txBody>
          <a:bodyPr spcFirstLastPara="1" wrap="square" lIns="243800" tIns="243800" rIns="243800" bIns="2438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gdf12d6baca_0_166"/>
          <p:cNvSpPr txBox="1">
            <a:spLocks noGrp="1"/>
          </p:cNvSpPr>
          <p:nvPr>
            <p:ph type="title"/>
          </p:nvPr>
        </p:nvSpPr>
        <p:spPr>
          <a:xfrm>
            <a:off x="1307333" y="1200400"/>
            <a:ext cx="16980900" cy="10908900"/>
          </a:xfrm>
          <a:prstGeom prst="rect">
            <a:avLst/>
          </a:prstGeom>
        </p:spPr>
        <p:txBody>
          <a:bodyPr spcFirstLastPara="1" wrap="square" lIns="243800" tIns="243800" rIns="243800" bIns="243800" anchor="ctr" anchorCtr="0">
            <a:normAutofit/>
          </a:bodyPr>
          <a:lstStyle>
            <a:lvl1pPr lvl="0">
              <a:spcBef>
                <a:spcPts val="0"/>
              </a:spcBef>
              <a:spcAft>
                <a:spcPts val="0"/>
              </a:spcAft>
              <a:buSzPts val="12800"/>
              <a:buNone/>
              <a:defRPr sz="12800"/>
            </a:lvl1pPr>
            <a:lvl2pPr lvl="1">
              <a:spcBef>
                <a:spcPts val="0"/>
              </a:spcBef>
              <a:spcAft>
                <a:spcPts val="0"/>
              </a:spcAft>
              <a:buSzPts val="12800"/>
              <a:buNone/>
              <a:defRPr sz="12800"/>
            </a:lvl2pPr>
            <a:lvl3pPr lvl="2">
              <a:spcBef>
                <a:spcPts val="0"/>
              </a:spcBef>
              <a:spcAft>
                <a:spcPts val="0"/>
              </a:spcAft>
              <a:buSzPts val="12800"/>
              <a:buNone/>
              <a:defRPr sz="12800"/>
            </a:lvl3pPr>
            <a:lvl4pPr lvl="3">
              <a:spcBef>
                <a:spcPts val="0"/>
              </a:spcBef>
              <a:spcAft>
                <a:spcPts val="0"/>
              </a:spcAft>
              <a:buSzPts val="12800"/>
              <a:buNone/>
              <a:defRPr sz="12800"/>
            </a:lvl4pPr>
            <a:lvl5pPr lvl="4">
              <a:spcBef>
                <a:spcPts val="0"/>
              </a:spcBef>
              <a:spcAft>
                <a:spcPts val="0"/>
              </a:spcAft>
              <a:buSzPts val="12800"/>
              <a:buNone/>
              <a:defRPr sz="12800"/>
            </a:lvl5pPr>
            <a:lvl6pPr lvl="5">
              <a:spcBef>
                <a:spcPts val="0"/>
              </a:spcBef>
              <a:spcAft>
                <a:spcPts val="0"/>
              </a:spcAft>
              <a:buSzPts val="12800"/>
              <a:buNone/>
              <a:defRPr sz="12800"/>
            </a:lvl6pPr>
            <a:lvl7pPr lvl="6">
              <a:spcBef>
                <a:spcPts val="0"/>
              </a:spcBef>
              <a:spcAft>
                <a:spcPts val="0"/>
              </a:spcAft>
              <a:buSzPts val="12800"/>
              <a:buNone/>
              <a:defRPr sz="12800"/>
            </a:lvl7pPr>
            <a:lvl8pPr lvl="7">
              <a:spcBef>
                <a:spcPts val="0"/>
              </a:spcBef>
              <a:spcAft>
                <a:spcPts val="0"/>
              </a:spcAft>
              <a:buSzPts val="12800"/>
              <a:buNone/>
              <a:defRPr sz="12800"/>
            </a:lvl8pPr>
            <a:lvl9pPr lvl="8">
              <a:spcBef>
                <a:spcPts val="0"/>
              </a:spcBef>
              <a:spcAft>
                <a:spcPts val="0"/>
              </a:spcAft>
              <a:buSzPts val="12800"/>
              <a:buNone/>
              <a:defRPr sz="12800"/>
            </a:lvl9pPr>
          </a:lstStyle>
          <a:p>
            <a:endParaRPr/>
          </a:p>
        </p:txBody>
      </p:sp>
      <p:sp>
        <p:nvSpPr>
          <p:cNvPr id="34" name="Google Shape;34;gdf12d6baca_0_166"/>
          <p:cNvSpPr txBox="1">
            <a:spLocks noGrp="1"/>
          </p:cNvSpPr>
          <p:nvPr>
            <p:ph type="sldNum" idx="12"/>
          </p:nvPr>
        </p:nvSpPr>
        <p:spPr>
          <a:xfrm>
            <a:off x="22593221" y="12435245"/>
            <a:ext cx="1463100" cy="1049700"/>
          </a:xfrm>
          <a:prstGeom prst="rect">
            <a:avLst/>
          </a:prstGeom>
        </p:spPr>
        <p:txBody>
          <a:bodyPr spcFirstLastPara="1" wrap="square" lIns="243800" tIns="243800" rIns="243800" bIns="2438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gdf12d6baca_0_169"/>
          <p:cNvSpPr/>
          <p:nvPr/>
        </p:nvSpPr>
        <p:spPr>
          <a:xfrm>
            <a:off x="12192000" y="-333"/>
            <a:ext cx="12192000" cy="13716000"/>
          </a:xfrm>
          <a:prstGeom prst="rect">
            <a:avLst/>
          </a:prstGeom>
          <a:solidFill>
            <a:schemeClr val="lt2"/>
          </a:solidFill>
          <a:ln>
            <a:noFill/>
          </a:ln>
        </p:spPr>
        <p:txBody>
          <a:bodyPr spcFirstLastPara="1" wrap="square" lIns="243800" tIns="243800" rIns="243800" bIns="243800" anchor="ctr" anchorCtr="0">
            <a:noAutofit/>
          </a:bodyPr>
          <a:lstStyle/>
          <a:p>
            <a:pPr marL="0" lvl="0" indent="0" algn="l" rtl="0">
              <a:spcBef>
                <a:spcPts val="0"/>
              </a:spcBef>
              <a:spcAft>
                <a:spcPts val="0"/>
              </a:spcAft>
              <a:buNone/>
            </a:pPr>
            <a:endParaRPr/>
          </a:p>
        </p:txBody>
      </p:sp>
      <p:sp>
        <p:nvSpPr>
          <p:cNvPr id="37" name="Google Shape;37;gdf12d6baca_0_169"/>
          <p:cNvSpPr txBox="1">
            <a:spLocks noGrp="1"/>
          </p:cNvSpPr>
          <p:nvPr>
            <p:ph type="title"/>
          </p:nvPr>
        </p:nvSpPr>
        <p:spPr>
          <a:xfrm>
            <a:off x="708000" y="3288467"/>
            <a:ext cx="10787100" cy="3952800"/>
          </a:xfrm>
          <a:prstGeom prst="rect">
            <a:avLst/>
          </a:prstGeom>
        </p:spPr>
        <p:txBody>
          <a:bodyPr spcFirstLastPara="1" wrap="square" lIns="243800" tIns="243800" rIns="243800" bIns="243800" anchor="b" anchorCtr="0">
            <a:normAutofit/>
          </a:bodyPr>
          <a:lstStyle>
            <a:lvl1pPr lvl="0" algn="ctr">
              <a:spcBef>
                <a:spcPts val="0"/>
              </a:spcBef>
              <a:spcAft>
                <a:spcPts val="0"/>
              </a:spcAft>
              <a:buSzPts val="11200"/>
              <a:buNone/>
              <a:defRPr sz="11200"/>
            </a:lvl1pPr>
            <a:lvl2pPr lvl="1" algn="ctr">
              <a:spcBef>
                <a:spcPts val="0"/>
              </a:spcBef>
              <a:spcAft>
                <a:spcPts val="0"/>
              </a:spcAft>
              <a:buSzPts val="11200"/>
              <a:buNone/>
              <a:defRPr sz="11200"/>
            </a:lvl2pPr>
            <a:lvl3pPr lvl="2" algn="ctr">
              <a:spcBef>
                <a:spcPts val="0"/>
              </a:spcBef>
              <a:spcAft>
                <a:spcPts val="0"/>
              </a:spcAft>
              <a:buSzPts val="11200"/>
              <a:buNone/>
              <a:defRPr sz="11200"/>
            </a:lvl3pPr>
            <a:lvl4pPr lvl="3" algn="ctr">
              <a:spcBef>
                <a:spcPts val="0"/>
              </a:spcBef>
              <a:spcAft>
                <a:spcPts val="0"/>
              </a:spcAft>
              <a:buSzPts val="11200"/>
              <a:buNone/>
              <a:defRPr sz="11200"/>
            </a:lvl4pPr>
            <a:lvl5pPr lvl="4" algn="ctr">
              <a:spcBef>
                <a:spcPts val="0"/>
              </a:spcBef>
              <a:spcAft>
                <a:spcPts val="0"/>
              </a:spcAft>
              <a:buSzPts val="11200"/>
              <a:buNone/>
              <a:defRPr sz="11200"/>
            </a:lvl5pPr>
            <a:lvl6pPr lvl="5" algn="ctr">
              <a:spcBef>
                <a:spcPts val="0"/>
              </a:spcBef>
              <a:spcAft>
                <a:spcPts val="0"/>
              </a:spcAft>
              <a:buSzPts val="11200"/>
              <a:buNone/>
              <a:defRPr sz="11200"/>
            </a:lvl6pPr>
            <a:lvl7pPr lvl="6" algn="ctr">
              <a:spcBef>
                <a:spcPts val="0"/>
              </a:spcBef>
              <a:spcAft>
                <a:spcPts val="0"/>
              </a:spcAft>
              <a:buSzPts val="11200"/>
              <a:buNone/>
              <a:defRPr sz="11200"/>
            </a:lvl7pPr>
            <a:lvl8pPr lvl="7" algn="ctr">
              <a:spcBef>
                <a:spcPts val="0"/>
              </a:spcBef>
              <a:spcAft>
                <a:spcPts val="0"/>
              </a:spcAft>
              <a:buSzPts val="11200"/>
              <a:buNone/>
              <a:defRPr sz="11200"/>
            </a:lvl8pPr>
            <a:lvl9pPr lvl="8" algn="ctr">
              <a:spcBef>
                <a:spcPts val="0"/>
              </a:spcBef>
              <a:spcAft>
                <a:spcPts val="0"/>
              </a:spcAft>
              <a:buSzPts val="11200"/>
              <a:buNone/>
              <a:defRPr sz="11200"/>
            </a:lvl9pPr>
          </a:lstStyle>
          <a:p>
            <a:endParaRPr/>
          </a:p>
        </p:txBody>
      </p:sp>
      <p:sp>
        <p:nvSpPr>
          <p:cNvPr id="38" name="Google Shape;38;gdf12d6baca_0_169"/>
          <p:cNvSpPr txBox="1">
            <a:spLocks noGrp="1"/>
          </p:cNvSpPr>
          <p:nvPr>
            <p:ph type="subTitle" idx="1"/>
          </p:nvPr>
        </p:nvSpPr>
        <p:spPr>
          <a:xfrm>
            <a:off x="708000" y="7474867"/>
            <a:ext cx="10787100" cy="3293700"/>
          </a:xfrm>
          <a:prstGeom prst="rect">
            <a:avLst/>
          </a:prstGeom>
        </p:spPr>
        <p:txBody>
          <a:bodyPr spcFirstLastPara="1" wrap="square" lIns="243800" tIns="243800" rIns="243800" bIns="243800" anchor="t"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39" name="Google Shape;39;gdf12d6baca_0_169"/>
          <p:cNvSpPr txBox="1">
            <a:spLocks noGrp="1"/>
          </p:cNvSpPr>
          <p:nvPr>
            <p:ph type="body" idx="2"/>
          </p:nvPr>
        </p:nvSpPr>
        <p:spPr>
          <a:xfrm>
            <a:off x="13172000" y="1930867"/>
            <a:ext cx="10232100" cy="9853500"/>
          </a:xfrm>
          <a:prstGeom prst="rect">
            <a:avLst/>
          </a:prstGeom>
        </p:spPr>
        <p:txBody>
          <a:bodyPr spcFirstLastPara="1" wrap="square" lIns="243800" tIns="243800" rIns="243800" bIns="243800" anchor="ctr" anchorCtr="0">
            <a:normAutofit/>
          </a:bodyPr>
          <a:lstStyle>
            <a:lvl1pPr marL="457200" lvl="0" indent="-533400">
              <a:spcBef>
                <a:spcPts val="0"/>
              </a:spcBef>
              <a:spcAft>
                <a:spcPts val="0"/>
              </a:spcAft>
              <a:buSzPts val="4800"/>
              <a:buChar char="●"/>
              <a:defRPr/>
            </a:lvl1pPr>
            <a:lvl2pPr marL="914400" lvl="1" indent="-463550">
              <a:spcBef>
                <a:spcPts val="0"/>
              </a:spcBef>
              <a:spcAft>
                <a:spcPts val="0"/>
              </a:spcAft>
              <a:buSzPts val="3700"/>
              <a:buChar char="○"/>
              <a:defRPr/>
            </a:lvl2pPr>
            <a:lvl3pPr marL="1371600" lvl="2" indent="-463550">
              <a:spcBef>
                <a:spcPts val="0"/>
              </a:spcBef>
              <a:spcAft>
                <a:spcPts val="0"/>
              </a:spcAft>
              <a:buSzPts val="3700"/>
              <a:buChar char="■"/>
              <a:defRPr/>
            </a:lvl3pPr>
            <a:lvl4pPr marL="1828800" lvl="3" indent="-463550">
              <a:spcBef>
                <a:spcPts val="0"/>
              </a:spcBef>
              <a:spcAft>
                <a:spcPts val="0"/>
              </a:spcAft>
              <a:buSzPts val="3700"/>
              <a:buChar char="●"/>
              <a:defRPr/>
            </a:lvl4pPr>
            <a:lvl5pPr marL="2286000" lvl="4" indent="-463550">
              <a:spcBef>
                <a:spcPts val="0"/>
              </a:spcBef>
              <a:spcAft>
                <a:spcPts val="0"/>
              </a:spcAft>
              <a:buSzPts val="3700"/>
              <a:buChar char="○"/>
              <a:defRPr/>
            </a:lvl5pPr>
            <a:lvl6pPr marL="2743200" lvl="5" indent="-463550">
              <a:spcBef>
                <a:spcPts val="0"/>
              </a:spcBef>
              <a:spcAft>
                <a:spcPts val="0"/>
              </a:spcAft>
              <a:buSzPts val="3700"/>
              <a:buChar char="■"/>
              <a:defRPr/>
            </a:lvl6pPr>
            <a:lvl7pPr marL="3200400" lvl="6" indent="-463550">
              <a:spcBef>
                <a:spcPts val="0"/>
              </a:spcBef>
              <a:spcAft>
                <a:spcPts val="0"/>
              </a:spcAft>
              <a:buSzPts val="3700"/>
              <a:buChar char="●"/>
              <a:defRPr/>
            </a:lvl7pPr>
            <a:lvl8pPr marL="3657600" lvl="7" indent="-463550">
              <a:spcBef>
                <a:spcPts val="0"/>
              </a:spcBef>
              <a:spcAft>
                <a:spcPts val="0"/>
              </a:spcAft>
              <a:buSzPts val="3700"/>
              <a:buChar char="○"/>
              <a:defRPr/>
            </a:lvl8pPr>
            <a:lvl9pPr marL="4114800" lvl="8" indent="-463550">
              <a:spcBef>
                <a:spcPts val="0"/>
              </a:spcBef>
              <a:spcAft>
                <a:spcPts val="0"/>
              </a:spcAft>
              <a:buSzPts val="3700"/>
              <a:buChar char="■"/>
              <a:defRPr/>
            </a:lvl9pPr>
          </a:lstStyle>
          <a:p>
            <a:endParaRPr/>
          </a:p>
        </p:txBody>
      </p:sp>
      <p:sp>
        <p:nvSpPr>
          <p:cNvPr id="40" name="Google Shape;40;gdf12d6baca_0_169"/>
          <p:cNvSpPr txBox="1">
            <a:spLocks noGrp="1"/>
          </p:cNvSpPr>
          <p:nvPr>
            <p:ph type="sldNum" idx="12"/>
          </p:nvPr>
        </p:nvSpPr>
        <p:spPr>
          <a:xfrm>
            <a:off x="22593221" y="12435245"/>
            <a:ext cx="1463100" cy="1049700"/>
          </a:xfrm>
          <a:prstGeom prst="rect">
            <a:avLst/>
          </a:prstGeom>
        </p:spPr>
        <p:txBody>
          <a:bodyPr spcFirstLastPara="1" wrap="square" lIns="243800" tIns="243800" rIns="243800" bIns="2438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gdf12d6baca_0_175"/>
          <p:cNvSpPr txBox="1">
            <a:spLocks noGrp="1"/>
          </p:cNvSpPr>
          <p:nvPr>
            <p:ph type="body" idx="1"/>
          </p:nvPr>
        </p:nvSpPr>
        <p:spPr>
          <a:xfrm>
            <a:off x="831200" y="11281533"/>
            <a:ext cx="15996900" cy="1613700"/>
          </a:xfrm>
          <a:prstGeom prst="rect">
            <a:avLst/>
          </a:prstGeom>
        </p:spPr>
        <p:txBody>
          <a:bodyPr spcFirstLastPara="1" wrap="square" lIns="243800" tIns="243800" rIns="243800" bIns="243800" anchor="ctr" anchorCtr="0">
            <a:normAutofit/>
          </a:bodyPr>
          <a:lstStyle>
            <a:lvl1pPr marL="457200" lvl="0" indent="-228600">
              <a:lnSpc>
                <a:spcPct val="100000"/>
              </a:lnSpc>
              <a:spcBef>
                <a:spcPts val="0"/>
              </a:spcBef>
              <a:spcAft>
                <a:spcPts val="0"/>
              </a:spcAft>
              <a:buSzPts val="4800"/>
              <a:buNone/>
              <a:defRPr/>
            </a:lvl1pPr>
          </a:lstStyle>
          <a:p>
            <a:endParaRPr/>
          </a:p>
        </p:txBody>
      </p:sp>
      <p:sp>
        <p:nvSpPr>
          <p:cNvPr id="43" name="Google Shape;43;gdf12d6baca_0_175"/>
          <p:cNvSpPr txBox="1">
            <a:spLocks noGrp="1"/>
          </p:cNvSpPr>
          <p:nvPr>
            <p:ph type="sldNum" idx="12"/>
          </p:nvPr>
        </p:nvSpPr>
        <p:spPr>
          <a:xfrm>
            <a:off x="22593221" y="12435245"/>
            <a:ext cx="1463100" cy="1049700"/>
          </a:xfrm>
          <a:prstGeom prst="rect">
            <a:avLst/>
          </a:prstGeom>
        </p:spPr>
        <p:txBody>
          <a:bodyPr spcFirstLastPara="1" wrap="square" lIns="243800" tIns="243800" rIns="243800" bIns="2438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gdf12d6baca_0_178"/>
          <p:cNvSpPr txBox="1">
            <a:spLocks noGrp="1"/>
          </p:cNvSpPr>
          <p:nvPr>
            <p:ph type="title" hasCustomPrompt="1"/>
          </p:nvPr>
        </p:nvSpPr>
        <p:spPr>
          <a:xfrm>
            <a:off x="831200" y="2949667"/>
            <a:ext cx="22721700" cy="5235900"/>
          </a:xfrm>
          <a:prstGeom prst="rect">
            <a:avLst/>
          </a:prstGeom>
        </p:spPr>
        <p:txBody>
          <a:bodyPr spcFirstLastPara="1" wrap="square" lIns="243800" tIns="243800" rIns="243800" bIns="243800" anchor="b" anchorCtr="0">
            <a:normAutofit/>
          </a:bodyPr>
          <a:lstStyle>
            <a:lvl1pPr lvl="0" algn="ctr">
              <a:spcBef>
                <a:spcPts val="0"/>
              </a:spcBef>
              <a:spcAft>
                <a:spcPts val="0"/>
              </a:spcAft>
              <a:buSzPts val="32000"/>
              <a:buNone/>
              <a:defRPr sz="32000"/>
            </a:lvl1pPr>
            <a:lvl2pPr lvl="1" algn="ctr">
              <a:spcBef>
                <a:spcPts val="0"/>
              </a:spcBef>
              <a:spcAft>
                <a:spcPts val="0"/>
              </a:spcAft>
              <a:buSzPts val="32000"/>
              <a:buNone/>
              <a:defRPr sz="32000"/>
            </a:lvl2pPr>
            <a:lvl3pPr lvl="2" algn="ctr">
              <a:spcBef>
                <a:spcPts val="0"/>
              </a:spcBef>
              <a:spcAft>
                <a:spcPts val="0"/>
              </a:spcAft>
              <a:buSzPts val="32000"/>
              <a:buNone/>
              <a:defRPr sz="32000"/>
            </a:lvl3pPr>
            <a:lvl4pPr lvl="3" algn="ctr">
              <a:spcBef>
                <a:spcPts val="0"/>
              </a:spcBef>
              <a:spcAft>
                <a:spcPts val="0"/>
              </a:spcAft>
              <a:buSzPts val="32000"/>
              <a:buNone/>
              <a:defRPr sz="32000"/>
            </a:lvl4pPr>
            <a:lvl5pPr lvl="4" algn="ctr">
              <a:spcBef>
                <a:spcPts val="0"/>
              </a:spcBef>
              <a:spcAft>
                <a:spcPts val="0"/>
              </a:spcAft>
              <a:buSzPts val="32000"/>
              <a:buNone/>
              <a:defRPr sz="32000"/>
            </a:lvl5pPr>
            <a:lvl6pPr lvl="5" algn="ctr">
              <a:spcBef>
                <a:spcPts val="0"/>
              </a:spcBef>
              <a:spcAft>
                <a:spcPts val="0"/>
              </a:spcAft>
              <a:buSzPts val="32000"/>
              <a:buNone/>
              <a:defRPr sz="32000"/>
            </a:lvl6pPr>
            <a:lvl7pPr lvl="6" algn="ctr">
              <a:spcBef>
                <a:spcPts val="0"/>
              </a:spcBef>
              <a:spcAft>
                <a:spcPts val="0"/>
              </a:spcAft>
              <a:buSzPts val="32000"/>
              <a:buNone/>
              <a:defRPr sz="32000"/>
            </a:lvl7pPr>
            <a:lvl8pPr lvl="7" algn="ctr">
              <a:spcBef>
                <a:spcPts val="0"/>
              </a:spcBef>
              <a:spcAft>
                <a:spcPts val="0"/>
              </a:spcAft>
              <a:buSzPts val="32000"/>
              <a:buNone/>
              <a:defRPr sz="32000"/>
            </a:lvl8pPr>
            <a:lvl9pPr lvl="8" algn="ctr">
              <a:spcBef>
                <a:spcPts val="0"/>
              </a:spcBef>
              <a:spcAft>
                <a:spcPts val="0"/>
              </a:spcAft>
              <a:buSzPts val="32000"/>
              <a:buNone/>
              <a:defRPr sz="32000"/>
            </a:lvl9pPr>
          </a:lstStyle>
          <a:p>
            <a:r>
              <a:t>xx%</a:t>
            </a:r>
          </a:p>
        </p:txBody>
      </p:sp>
      <p:sp>
        <p:nvSpPr>
          <p:cNvPr id="46" name="Google Shape;46;gdf12d6baca_0_178"/>
          <p:cNvSpPr txBox="1">
            <a:spLocks noGrp="1"/>
          </p:cNvSpPr>
          <p:nvPr>
            <p:ph type="body" idx="1"/>
          </p:nvPr>
        </p:nvSpPr>
        <p:spPr>
          <a:xfrm>
            <a:off x="831200" y="8405933"/>
            <a:ext cx="22721700" cy="3468900"/>
          </a:xfrm>
          <a:prstGeom prst="rect">
            <a:avLst/>
          </a:prstGeom>
        </p:spPr>
        <p:txBody>
          <a:bodyPr spcFirstLastPara="1" wrap="square" lIns="243800" tIns="243800" rIns="243800" bIns="243800" anchor="t" anchorCtr="0">
            <a:normAutofit/>
          </a:bodyPr>
          <a:lstStyle>
            <a:lvl1pPr marL="457200" lvl="0" indent="-533400" algn="ctr">
              <a:spcBef>
                <a:spcPts val="0"/>
              </a:spcBef>
              <a:spcAft>
                <a:spcPts val="0"/>
              </a:spcAft>
              <a:buSzPts val="4800"/>
              <a:buChar char="●"/>
              <a:defRPr/>
            </a:lvl1pPr>
            <a:lvl2pPr marL="914400" lvl="1" indent="-463550" algn="ctr">
              <a:spcBef>
                <a:spcPts val="0"/>
              </a:spcBef>
              <a:spcAft>
                <a:spcPts val="0"/>
              </a:spcAft>
              <a:buSzPts val="3700"/>
              <a:buChar char="○"/>
              <a:defRPr/>
            </a:lvl2pPr>
            <a:lvl3pPr marL="1371600" lvl="2" indent="-463550" algn="ctr">
              <a:spcBef>
                <a:spcPts val="0"/>
              </a:spcBef>
              <a:spcAft>
                <a:spcPts val="0"/>
              </a:spcAft>
              <a:buSzPts val="3700"/>
              <a:buChar char="■"/>
              <a:defRPr/>
            </a:lvl3pPr>
            <a:lvl4pPr marL="1828800" lvl="3" indent="-463550" algn="ctr">
              <a:spcBef>
                <a:spcPts val="0"/>
              </a:spcBef>
              <a:spcAft>
                <a:spcPts val="0"/>
              </a:spcAft>
              <a:buSzPts val="3700"/>
              <a:buChar char="●"/>
              <a:defRPr/>
            </a:lvl4pPr>
            <a:lvl5pPr marL="2286000" lvl="4" indent="-463550" algn="ctr">
              <a:spcBef>
                <a:spcPts val="0"/>
              </a:spcBef>
              <a:spcAft>
                <a:spcPts val="0"/>
              </a:spcAft>
              <a:buSzPts val="3700"/>
              <a:buChar char="○"/>
              <a:defRPr/>
            </a:lvl5pPr>
            <a:lvl6pPr marL="2743200" lvl="5" indent="-463550" algn="ctr">
              <a:spcBef>
                <a:spcPts val="0"/>
              </a:spcBef>
              <a:spcAft>
                <a:spcPts val="0"/>
              </a:spcAft>
              <a:buSzPts val="3700"/>
              <a:buChar char="■"/>
              <a:defRPr/>
            </a:lvl6pPr>
            <a:lvl7pPr marL="3200400" lvl="6" indent="-463550" algn="ctr">
              <a:spcBef>
                <a:spcPts val="0"/>
              </a:spcBef>
              <a:spcAft>
                <a:spcPts val="0"/>
              </a:spcAft>
              <a:buSzPts val="3700"/>
              <a:buChar char="●"/>
              <a:defRPr/>
            </a:lvl7pPr>
            <a:lvl8pPr marL="3657600" lvl="7" indent="-463550" algn="ctr">
              <a:spcBef>
                <a:spcPts val="0"/>
              </a:spcBef>
              <a:spcAft>
                <a:spcPts val="0"/>
              </a:spcAft>
              <a:buSzPts val="3700"/>
              <a:buChar char="○"/>
              <a:defRPr/>
            </a:lvl8pPr>
            <a:lvl9pPr marL="4114800" lvl="8" indent="-463550" algn="ctr">
              <a:spcBef>
                <a:spcPts val="0"/>
              </a:spcBef>
              <a:spcAft>
                <a:spcPts val="0"/>
              </a:spcAft>
              <a:buSzPts val="3700"/>
              <a:buChar char="■"/>
              <a:defRPr/>
            </a:lvl9pPr>
          </a:lstStyle>
          <a:p>
            <a:endParaRPr/>
          </a:p>
        </p:txBody>
      </p:sp>
      <p:sp>
        <p:nvSpPr>
          <p:cNvPr id="47" name="Google Shape;47;gdf12d6baca_0_178"/>
          <p:cNvSpPr txBox="1">
            <a:spLocks noGrp="1"/>
          </p:cNvSpPr>
          <p:nvPr>
            <p:ph type="sldNum" idx="12"/>
          </p:nvPr>
        </p:nvSpPr>
        <p:spPr>
          <a:xfrm>
            <a:off x="22593221" y="12435245"/>
            <a:ext cx="1463100" cy="1049700"/>
          </a:xfrm>
          <a:prstGeom prst="rect">
            <a:avLst/>
          </a:prstGeom>
        </p:spPr>
        <p:txBody>
          <a:bodyPr spcFirstLastPara="1" wrap="square" lIns="243800" tIns="243800" rIns="243800" bIns="2438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gdf12d6baca_0_139"/>
          <p:cNvSpPr txBox="1">
            <a:spLocks noGrp="1"/>
          </p:cNvSpPr>
          <p:nvPr>
            <p:ph type="title"/>
          </p:nvPr>
        </p:nvSpPr>
        <p:spPr>
          <a:xfrm>
            <a:off x="831200" y="1186733"/>
            <a:ext cx="22721700" cy="1527300"/>
          </a:xfrm>
          <a:prstGeom prst="rect">
            <a:avLst/>
          </a:prstGeom>
          <a:noFill/>
          <a:ln>
            <a:noFill/>
          </a:ln>
        </p:spPr>
        <p:txBody>
          <a:bodyPr spcFirstLastPara="1" wrap="square" lIns="243800" tIns="243800" rIns="243800" bIns="243800" anchor="t" anchorCtr="0">
            <a:normAutofit/>
          </a:bodyPr>
          <a:lstStyle>
            <a:lvl1pPr lvl="0">
              <a:spcBef>
                <a:spcPts val="0"/>
              </a:spcBef>
              <a:spcAft>
                <a:spcPts val="0"/>
              </a:spcAft>
              <a:buClr>
                <a:schemeClr val="dk1"/>
              </a:buClr>
              <a:buSzPts val="7500"/>
              <a:buNone/>
              <a:defRPr sz="7500">
                <a:solidFill>
                  <a:schemeClr val="dk1"/>
                </a:solidFill>
              </a:defRPr>
            </a:lvl1pPr>
            <a:lvl2pPr lvl="1">
              <a:spcBef>
                <a:spcPts val="0"/>
              </a:spcBef>
              <a:spcAft>
                <a:spcPts val="0"/>
              </a:spcAft>
              <a:buClr>
                <a:schemeClr val="dk1"/>
              </a:buClr>
              <a:buSzPts val="7500"/>
              <a:buNone/>
              <a:defRPr sz="7500">
                <a:solidFill>
                  <a:schemeClr val="dk1"/>
                </a:solidFill>
              </a:defRPr>
            </a:lvl2pPr>
            <a:lvl3pPr lvl="2">
              <a:spcBef>
                <a:spcPts val="0"/>
              </a:spcBef>
              <a:spcAft>
                <a:spcPts val="0"/>
              </a:spcAft>
              <a:buClr>
                <a:schemeClr val="dk1"/>
              </a:buClr>
              <a:buSzPts val="7500"/>
              <a:buNone/>
              <a:defRPr sz="7500">
                <a:solidFill>
                  <a:schemeClr val="dk1"/>
                </a:solidFill>
              </a:defRPr>
            </a:lvl3pPr>
            <a:lvl4pPr lvl="3">
              <a:spcBef>
                <a:spcPts val="0"/>
              </a:spcBef>
              <a:spcAft>
                <a:spcPts val="0"/>
              </a:spcAft>
              <a:buClr>
                <a:schemeClr val="dk1"/>
              </a:buClr>
              <a:buSzPts val="7500"/>
              <a:buNone/>
              <a:defRPr sz="7500">
                <a:solidFill>
                  <a:schemeClr val="dk1"/>
                </a:solidFill>
              </a:defRPr>
            </a:lvl4pPr>
            <a:lvl5pPr lvl="4">
              <a:spcBef>
                <a:spcPts val="0"/>
              </a:spcBef>
              <a:spcAft>
                <a:spcPts val="0"/>
              </a:spcAft>
              <a:buClr>
                <a:schemeClr val="dk1"/>
              </a:buClr>
              <a:buSzPts val="7500"/>
              <a:buNone/>
              <a:defRPr sz="7500">
                <a:solidFill>
                  <a:schemeClr val="dk1"/>
                </a:solidFill>
              </a:defRPr>
            </a:lvl5pPr>
            <a:lvl6pPr lvl="5">
              <a:spcBef>
                <a:spcPts val="0"/>
              </a:spcBef>
              <a:spcAft>
                <a:spcPts val="0"/>
              </a:spcAft>
              <a:buClr>
                <a:schemeClr val="dk1"/>
              </a:buClr>
              <a:buSzPts val="7500"/>
              <a:buNone/>
              <a:defRPr sz="7500">
                <a:solidFill>
                  <a:schemeClr val="dk1"/>
                </a:solidFill>
              </a:defRPr>
            </a:lvl6pPr>
            <a:lvl7pPr lvl="6">
              <a:spcBef>
                <a:spcPts val="0"/>
              </a:spcBef>
              <a:spcAft>
                <a:spcPts val="0"/>
              </a:spcAft>
              <a:buClr>
                <a:schemeClr val="dk1"/>
              </a:buClr>
              <a:buSzPts val="7500"/>
              <a:buNone/>
              <a:defRPr sz="7500">
                <a:solidFill>
                  <a:schemeClr val="dk1"/>
                </a:solidFill>
              </a:defRPr>
            </a:lvl7pPr>
            <a:lvl8pPr lvl="7">
              <a:spcBef>
                <a:spcPts val="0"/>
              </a:spcBef>
              <a:spcAft>
                <a:spcPts val="0"/>
              </a:spcAft>
              <a:buClr>
                <a:schemeClr val="dk1"/>
              </a:buClr>
              <a:buSzPts val="7500"/>
              <a:buNone/>
              <a:defRPr sz="7500">
                <a:solidFill>
                  <a:schemeClr val="dk1"/>
                </a:solidFill>
              </a:defRPr>
            </a:lvl8pPr>
            <a:lvl9pPr lvl="8">
              <a:spcBef>
                <a:spcPts val="0"/>
              </a:spcBef>
              <a:spcAft>
                <a:spcPts val="0"/>
              </a:spcAft>
              <a:buClr>
                <a:schemeClr val="dk1"/>
              </a:buClr>
              <a:buSzPts val="7500"/>
              <a:buNone/>
              <a:defRPr sz="7500">
                <a:solidFill>
                  <a:schemeClr val="dk1"/>
                </a:solidFill>
              </a:defRPr>
            </a:lvl9pPr>
          </a:lstStyle>
          <a:p>
            <a:endParaRPr/>
          </a:p>
        </p:txBody>
      </p:sp>
      <p:sp>
        <p:nvSpPr>
          <p:cNvPr id="7" name="Google Shape;7;gdf12d6baca_0_139"/>
          <p:cNvSpPr txBox="1">
            <a:spLocks noGrp="1"/>
          </p:cNvSpPr>
          <p:nvPr>
            <p:ph type="body" idx="1"/>
          </p:nvPr>
        </p:nvSpPr>
        <p:spPr>
          <a:xfrm>
            <a:off x="831200" y="3073267"/>
            <a:ext cx="22721700" cy="9110400"/>
          </a:xfrm>
          <a:prstGeom prst="rect">
            <a:avLst/>
          </a:prstGeom>
          <a:noFill/>
          <a:ln>
            <a:noFill/>
          </a:ln>
        </p:spPr>
        <p:txBody>
          <a:bodyPr spcFirstLastPara="1" wrap="square" lIns="243800" tIns="243800" rIns="243800" bIns="243800" anchor="t" anchorCtr="0">
            <a:normAutofit/>
          </a:bodyPr>
          <a:lstStyle>
            <a:lvl1pPr marL="457200" lvl="0" indent="-533400">
              <a:lnSpc>
                <a:spcPct val="115000"/>
              </a:lnSpc>
              <a:spcBef>
                <a:spcPts val="0"/>
              </a:spcBef>
              <a:spcAft>
                <a:spcPts val="0"/>
              </a:spcAft>
              <a:buClr>
                <a:schemeClr val="dk2"/>
              </a:buClr>
              <a:buSzPts val="4800"/>
              <a:buChar char="●"/>
              <a:defRPr sz="4800">
                <a:solidFill>
                  <a:schemeClr val="dk2"/>
                </a:solidFill>
              </a:defRPr>
            </a:lvl1pPr>
            <a:lvl2pPr marL="914400" lvl="1" indent="-463550">
              <a:lnSpc>
                <a:spcPct val="115000"/>
              </a:lnSpc>
              <a:spcBef>
                <a:spcPts val="0"/>
              </a:spcBef>
              <a:spcAft>
                <a:spcPts val="0"/>
              </a:spcAft>
              <a:buClr>
                <a:schemeClr val="dk2"/>
              </a:buClr>
              <a:buSzPts val="3700"/>
              <a:buChar char="○"/>
              <a:defRPr sz="3700">
                <a:solidFill>
                  <a:schemeClr val="dk2"/>
                </a:solidFill>
              </a:defRPr>
            </a:lvl2pPr>
            <a:lvl3pPr marL="1371600" lvl="2" indent="-463550">
              <a:lnSpc>
                <a:spcPct val="115000"/>
              </a:lnSpc>
              <a:spcBef>
                <a:spcPts val="0"/>
              </a:spcBef>
              <a:spcAft>
                <a:spcPts val="0"/>
              </a:spcAft>
              <a:buClr>
                <a:schemeClr val="dk2"/>
              </a:buClr>
              <a:buSzPts val="3700"/>
              <a:buChar char="■"/>
              <a:defRPr sz="3700">
                <a:solidFill>
                  <a:schemeClr val="dk2"/>
                </a:solidFill>
              </a:defRPr>
            </a:lvl3pPr>
            <a:lvl4pPr marL="1828800" lvl="3" indent="-463550">
              <a:lnSpc>
                <a:spcPct val="115000"/>
              </a:lnSpc>
              <a:spcBef>
                <a:spcPts val="0"/>
              </a:spcBef>
              <a:spcAft>
                <a:spcPts val="0"/>
              </a:spcAft>
              <a:buClr>
                <a:schemeClr val="dk2"/>
              </a:buClr>
              <a:buSzPts val="3700"/>
              <a:buChar char="●"/>
              <a:defRPr sz="3700">
                <a:solidFill>
                  <a:schemeClr val="dk2"/>
                </a:solidFill>
              </a:defRPr>
            </a:lvl4pPr>
            <a:lvl5pPr marL="2286000" lvl="4" indent="-463550">
              <a:lnSpc>
                <a:spcPct val="115000"/>
              </a:lnSpc>
              <a:spcBef>
                <a:spcPts val="0"/>
              </a:spcBef>
              <a:spcAft>
                <a:spcPts val="0"/>
              </a:spcAft>
              <a:buClr>
                <a:schemeClr val="dk2"/>
              </a:buClr>
              <a:buSzPts val="3700"/>
              <a:buChar char="○"/>
              <a:defRPr sz="3700">
                <a:solidFill>
                  <a:schemeClr val="dk2"/>
                </a:solidFill>
              </a:defRPr>
            </a:lvl5pPr>
            <a:lvl6pPr marL="2743200" lvl="5" indent="-463550">
              <a:lnSpc>
                <a:spcPct val="115000"/>
              </a:lnSpc>
              <a:spcBef>
                <a:spcPts val="0"/>
              </a:spcBef>
              <a:spcAft>
                <a:spcPts val="0"/>
              </a:spcAft>
              <a:buClr>
                <a:schemeClr val="dk2"/>
              </a:buClr>
              <a:buSzPts val="3700"/>
              <a:buChar char="■"/>
              <a:defRPr sz="3700">
                <a:solidFill>
                  <a:schemeClr val="dk2"/>
                </a:solidFill>
              </a:defRPr>
            </a:lvl6pPr>
            <a:lvl7pPr marL="3200400" lvl="6" indent="-463550">
              <a:lnSpc>
                <a:spcPct val="115000"/>
              </a:lnSpc>
              <a:spcBef>
                <a:spcPts val="0"/>
              </a:spcBef>
              <a:spcAft>
                <a:spcPts val="0"/>
              </a:spcAft>
              <a:buClr>
                <a:schemeClr val="dk2"/>
              </a:buClr>
              <a:buSzPts val="3700"/>
              <a:buChar char="●"/>
              <a:defRPr sz="3700">
                <a:solidFill>
                  <a:schemeClr val="dk2"/>
                </a:solidFill>
              </a:defRPr>
            </a:lvl7pPr>
            <a:lvl8pPr marL="3657600" lvl="7" indent="-463550">
              <a:lnSpc>
                <a:spcPct val="115000"/>
              </a:lnSpc>
              <a:spcBef>
                <a:spcPts val="0"/>
              </a:spcBef>
              <a:spcAft>
                <a:spcPts val="0"/>
              </a:spcAft>
              <a:buClr>
                <a:schemeClr val="dk2"/>
              </a:buClr>
              <a:buSzPts val="3700"/>
              <a:buChar char="○"/>
              <a:defRPr sz="3700">
                <a:solidFill>
                  <a:schemeClr val="dk2"/>
                </a:solidFill>
              </a:defRPr>
            </a:lvl8pPr>
            <a:lvl9pPr marL="4114800" lvl="8" indent="-463550">
              <a:lnSpc>
                <a:spcPct val="115000"/>
              </a:lnSpc>
              <a:spcBef>
                <a:spcPts val="0"/>
              </a:spcBef>
              <a:spcAft>
                <a:spcPts val="0"/>
              </a:spcAft>
              <a:buClr>
                <a:schemeClr val="dk2"/>
              </a:buClr>
              <a:buSzPts val="3700"/>
              <a:buChar char="■"/>
              <a:defRPr sz="3700">
                <a:solidFill>
                  <a:schemeClr val="dk2"/>
                </a:solidFill>
              </a:defRPr>
            </a:lvl9pPr>
          </a:lstStyle>
          <a:p>
            <a:endParaRPr/>
          </a:p>
        </p:txBody>
      </p:sp>
      <p:sp>
        <p:nvSpPr>
          <p:cNvPr id="8" name="Google Shape;8;gdf12d6baca_0_139"/>
          <p:cNvSpPr txBox="1">
            <a:spLocks noGrp="1"/>
          </p:cNvSpPr>
          <p:nvPr>
            <p:ph type="sldNum" idx="12"/>
          </p:nvPr>
        </p:nvSpPr>
        <p:spPr>
          <a:xfrm>
            <a:off x="22593221" y="12435245"/>
            <a:ext cx="1463100" cy="1049700"/>
          </a:xfrm>
          <a:prstGeom prst="rect">
            <a:avLst/>
          </a:prstGeom>
          <a:noFill/>
          <a:ln>
            <a:noFill/>
          </a:ln>
        </p:spPr>
        <p:txBody>
          <a:bodyPr spcFirstLastPara="1" wrap="square" lIns="243800" tIns="243800" rIns="243800" bIns="243800" anchor="ctr" anchorCtr="0">
            <a:normAutofit/>
          </a:bodyPr>
          <a:lstStyle>
            <a:lvl1pPr lvl="0" algn="r">
              <a:buNone/>
              <a:defRPr sz="2700">
                <a:solidFill>
                  <a:schemeClr val="dk2"/>
                </a:solidFill>
              </a:defRPr>
            </a:lvl1pPr>
            <a:lvl2pPr lvl="1" algn="r">
              <a:buNone/>
              <a:defRPr sz="2700">
                <a:solidFill>
                  <a:schemeClr val="dk2"/>
                </a:solidFill>
              </a:defRPr>
            </a:lvl2pPr>
            <a:lvl3pPr lvl="2" algn="r">
              <a:buNone/>
              <a:defRPr sz="2700">
                <a:solidFill>
                  <a:schemeClr val="dk2"/>
                </a:solidFill>
              </a:defRPr>
            </a:lvl3pPr>
            <a:lvl4pPr lvl="3" algn="r">
              <a:buNone/>
              <a:defRPr sz="2700">
                <a:solidFill>
                  <a:schemeClr val="dk2"/>
                </a:solidFill>
              </a:defRPr>
            </a:lvl4pPr>
            <a:lvl5pPr lvl="4" algn="r">
              <a:buNone/>
              <a:defRPr sz="2700">
                <a:solidFill>
                  <a:schemeClr val="dk2"/>
                </a:solidFill>
              </a:defRPr>
            </a:lvl5pPr>
            <a:lvl6pPr lvl="5" algn="r">
              <a:buNone/>
              <a:defRPr sz="2700">
                <a:solidFill>
                  <a:schemeClr val="dk2"/>
                </a:solidFill>
              </a:defRPr>
            </a:lvl6pPr>
            <a:lvl7pPr lvl="6" algn="r">
              <a:buNone/>
              <a:defRPr sz="2700">
                <a:solidFill>
                  <a:schemeClr val="dk2"/>
                </a:solidFill>
              </a:defRPr>
            </a:lvl7pPr>
            <a:lvl8pPr lvl="7" algn="r">
              <a:buNone/>
              <a:defRPr sz="2700">
                <a:solidFill>
                  <a:schemeClr val="dk2"/>
                </a:solidFill>
              </a:defRPr>
            </a:lvl8pPr>
            <a:lvl9pPr lvl="8" algn="r">
              <a:buNone/>
              <a:defRPr sz="27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
        <p:cNvGrpSpPr/>
        <p:nvPr/>
      </p:nvGrpSpPr>
      <p:grpSpPr>
        <a:xfrm>
          <a:off x="0" y="0"/>
          <a:ext cx="0" cy="0"/>
          <a:chOff x="0" y="0"/>
          <a:chExt cx="0" cy="0"/>
        </a:xfrm>
      </p:grpSpPr>
      <p:sp>
        <p:nvSpPr>
          <p:cNvPr id="99" name="Google Shape;99;gdf12d6baca_0_617"/>
          <p:cNvSpPr txBox="1">
            <a:spLocks noGrp="1"/>
          </p:cNvSpPr>
          <p:nvPr>
            <p:ph type="title"/>
          </p:nvPr>
        </p:nvSpPr>
        <p:spPr>
          <a:xfrm>
            <a:off x="1676400" y="730250"/>
            <a:ext cx="21031200" cy="2651400"/>
          </a:xfrm>
          <a:prstGeom prst="rect">
            <a:avLst/>
          </a:prstGeom>
          <a:noFill/>
          <a:ln>
            <a:noFill/>
          </a:ln>
        </p:spPr>
        <p:txBody>
          <a:bodyPr spcFirstLastPara="1" wrap="square" lIns="182850" tIns="91400" rIns="182850" bIns="91400" anchor="ctr" anchorCtr="0">
            <a:normAutofit/>
          </a:bodyPr>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lvl="1" rtl="0">
              <a:spcBef>
                <a:spcPts val="0"/>
              </a:spcBef>
              <a:spcAft>
                <a:spcPts val="0"/>
              </a:spcAft>
              <a:buSzPts val="2800"/>
              <a:buNone/>
              <a:defRPr sz="3600"/>
            </a:lvl2pPr>
            <a:lvl3pPr lvl="2" rtl="0">
              <a:spcBef>
                <a:spcPts val="0"/>
              </a:spcBef>
              <a:spcAft>
                <a:spcPts val="0"/>
              </a:spcAft>
              <a:buSzPts val="2800"/>
              <a:buNone/>
              <a:defRPr sz="3600"/>
            </a:lvl3pPr>
            <a:lvl4pPr lvl="3" rtl="0">
              <a:spcBef>
                <a:spcPts val="0"/>
              </a:spcBef>
              <a:spcAft>
                <a:spcPts val="0"/>
              </a:spcAft>
              <a:buSzPts val="2800"/>
              <a:buNone/>
              <a:defRPr sz="3600"/>
            </a:lvl4pPr>
            <a:lvl5pPr lvl="4" rtl="0">
              <a:spcBef>
                <a:spcPts val="0"/>
              </a:spcBef>
              <a:spcAft>
                <a:spcPts val="0"/>
              </a:spcAft>
              <a:buSzPts val="2800"/>
              <a:buNone/>
              <a:defRPr sz="3600"/>
            </a:lvl5pPr>
            <a:lvl6pPr lvl="5" rtl="0">
              <a:spcBef>
                <a:spcPts val="0"/>
              </a:spcBef>
              <a:spcAft>
                <a:spcPts val="0"/>
              </a:spcAft>
              <a:buSzPts val="2800"/>
              <a:buNone/>
              <a:defRPr sz="3600"/>
            </a:lvl6pPr>
            <a:lvl7pPr lvl="6" rtl="0">
              <a:spcBef>
                <a:spcPts val="0"/>
              </a:spcBef>
              <a:spcAft>
                <a:spcPts val="0"/>
              </a:spcAft>
              <a:buSzPts val="2800"/>
              <a:buNone/>
              <a:defRPr sz="3600"/>
            </a:lvl7pPr>
            <a:lvl8pPr lvl="7" rtl="0">
              <a:spcBef>
                <a:spcPts val="0"/>
              </a:spcBef>
              <a:spcAft>
                <a:spcPts val="0"/>
              </a:spcAft>
              <a:buSzPts val="2800"/>
              <a:buNone/>
              <a:defRPr sz="3600"/>
            </a:lvl8pPr>
            <a:lvl9pPr lvl="8" rtl="0">
              <a:spcBef>
                <a:spcPts val="0"/>
              </a:spcBef>
              <a:spcAft>
                <a:spcPts val="0"/>
              </a:spcAft>
              <a:buSzPts val="2800"/>
              <a:buNone/>
              <a:defRPr sz="3600"/>
            </a:lvl9pPr>
          </a:lstStyle>
          <a:p>
            <a:endParaRPr/>
          </a:p>
        </p:txBody>
      </p:sp>
      <p:sp>
        <p:nvSpPr>
          <p:cNvPr id="100" name="Google Shape;100;gdf12d6baca_0_617"/>
          <p:cNvSpPr txBox="1">
            <a:spLocks noGrp="1"/>
          </p:cNvSpPr>
          <p:nvPr>
            <p:ph type="body" idx="1"/>
          </p:nvPr>
        </p:nvSpPr>
        <p:spPr>
          <a:xfrm>
            <a:off x="1676400" y="3651250"/>
            <a:ext cx="21031200" cy="8702400"/>
          </a:xfrm>
          <a:prstGeom prst="rect">
            <a:avLst/>
          </a:prstGeom>
          <a:noFill/>
          <a:ln>
            <a:noFill/>
          </a:ln>
        </p:spPr>
        <p:txBody>
          <a:bodyPr spcFirstLastPara="1" wrap="square" lIns="182850" tIns="91400" rIns="182850" bIns="91400" anchor="t" anchorCtr="0">
            <a:normAutofit/>
          </a:bodyPr>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01" name="Google Shape;101;gdf12d6baca_0_617"/>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marR="0" lvl="0" algn="l" rtl="0">
              <a:spcBef>
                <a:spcPts val="0"/>
              </a:spcBef>
              <a:spcAft>
                <a:spcPts val="0"/>
              </a:spcAft>
              <a:buSzPts val="2800"/>
              <a:buNone/>
              <a:defRPr sz="24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28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28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28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28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28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28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28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2800"/>
              <a:buNone/>
              <a:defRPr sz="3600" b="0" i="0" u="none" strike="noStrike" cap="none">
                <a:solidFill>
                  <a:schemeClr val="dk1"/>
                </a:solidFill>
                <a:latin typeface="Calibri"/>
                <a:ea typeface="Calibri"/>
                <a:cs typeface="Calibri"/>
                <a:sym typeface="Calibri"/>
              </a:defRPr>
            </a:lvl9pPr>
          </a:lstStyle>
          <a:p>
            <a:endParaRPr/>
          </a:p>
        </p:txBody>
      </p:sp>
      <p:sp>
        <p:nvSpPr>
          <p:cNvPr id="102" name="Google Shape;102;gdf12d6baca_0_617"/>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marR="0" lvl="0" algn="ctr" rtl="0">
              <a:spcBef>
                <a:spcPts val="0"/>
              </a:spcBef>
              <a:spcAft>
                <a:spcPts val="0"/>
              </a:spcAft>
              <a:buSzPts val="2800"/>
              <a:buNone/>
              <a:defRPr sz="24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28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28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28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28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28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28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28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2800"/>
              <a:buNone/>
              <a:defRPr sz="3600" b="0" i="0" u="none" strike="noStrike" cap="none">
                <a:solidFill>
                  <a:schemeClr val="dk1"/>
                </a:solidFill>
                <a:latin typeface="Calibri"/>
                <a:ea typeface="Calibri"/>
                <a:cs typeface="Calibri"/>
                <a:sym typeface="Calibri"/>
              </a:defRPr>
            </a:lvl9pPr>
          </a:lstStyle>
          <a:p>
            <a:endParaRPr/>
          </a:p>
        </p:txBody>
      </p:sp>
      <p:sp>
        <p:nvSpPr>
          <p:cNvPr id="103" name="Google Shape;103;gdf12d6baca_0_617"/>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rtl="0">
              <a:spcBef>
                <a:spcPts val="0"/>
              </a:spcBef>
              <a:buNone/>
              <a:defRPr sz="2400" b="0" i="0" u="none" strike="noStrike" cap="none">
                <a:solidFill>
                  <a:srgbClr val="888888"/>
                </a:solidFill>
                <a:latin typeface="Calibri"/>
                <a:ea typeface="Calibri"/>
                <a:cs typeface="Calibri"/>
                <a:sym typeface="Calibri"/>
              </a:defRPr>
            </a:lvl1pPr>
            <a:lvl2pPr marL="0" marR="0" lvl="1" indent="0" algn="r" rtl="0">
              <a:spcBef>
                <a:spcPts val="0"/>
              </a:spcBef>
              <a:buNone/>
              <a:defRPr sz="2400" b="0" i="0" u="none" strike="noStrike" cap="none">
                <a:solidFill>
                  <a:srgbClr val="888888"/>
                </a:solidFill>
                <a:latin typeface="Calibri"/>
                <a:ea typeface="Calibri"/>
                <a:cs typeface="Calibri"/>
                <a:sym typeface="Calibri"/>
              </a:defRPr>
            </a:lvl2pPr>
            <a:lvl3pPr marL="0" marR="0" lvl="2" indent="0" algn="r" rtl="0">
              <a:spcBef>
                <a:spcPts val="0"/>
              </a:spcBef>
              <a:buNone/>
              <a:defRPr sz="2400" b="0" i="0" u="none" strike="noStrike" cap="none">
                <a:solidFill>
                  <a:srgbClr val="888888"/>
                </a:solidFill>
                <a:latin typeface="Calibri"/>
                <a:ea typeface="Calibri"/>
                <a:cs typeface="Calibri"/>
                <a:sym typeface="Calibri"/>
              </a:defRPr>
            </a:lvl3pPr>
            <a:lvl4pPr marL="0" marR="0" lvl="3" indent="0" algn="r" rtl="0">
              <a:spcBef>
                <a:spcPts val="0"/>
              </a:spcBef>
              <a:buNone/>
              <a:defRPr sz="2400" b="0" i="0" u="none" strike="noStrike" cap="none">
                <a:solidFill>
                  <a:srgbClr val="888888"/>
                </a:solidFill>
                <a:latin typeface="Calibri"/>
                <a:ea typeface="Calibri"/>
                <a:cs typeface="Calibri"/>
                <a:sym typeface="Calibri"/>
              </a:defRPr>
            </a:lvl4pPr>
            <a:lvl5pPr marL="0" marR="0" lvl="4" indent="0" algn="r" rtl="0">
              <a:spcBef>
                <a:spcPts val="0"/>
              </a:spcBef>
              <a:buNone/>
              <a:defRPr sz="2400" b="0" i="0" u="none" strike="noStrike" cap="none">
                <a:solidFill>
                  <a:srgbClr val="888888"/>
                </a:solidFill>
                <a:latin typeface="Calibri"/>
                <a:ea typeface="Calibri"/>
                <a:cs typeface="Calibri"/>
                <a:sym typeface="Calibri"/>
              </a:defRPr>
            </a:lvl5pPr>
            <a:lvl6pPr marL="0" marR="0" lvl="5" indent="0" algn="r" rtl="0">
              <a:spcBef>
                <a:spcPts val="0"/>
              </a:spcBef>
              <a:buNone/>
              <a:defRPr sz="2400" b="0" i="0" u="none" strike="noStrike" cap="none">
                <a:solidFill>
                  <a:srgbClr val="888888"/>
                </a:solidFill>
                <a:latin typeface="Calibri"/>
                <a:ea typeface="Calibri"/>
                <a:cs typeface="Calibri"/>
                <a:sym typeface="Calibri"/>
              </a:defRPr>
            </a:lvl6pPr>
            <a:lvl7pPr marL="0" marR="0" lvl="6" indent="0" algn="r" rtl="0">
              <a:spcBef>
                <a:spcPts val="0"/>
              </a:spcBef>
              <a:buNone/>
              <a:defRPr sz="2400" b="0" i="0" u="none" strike="noStrike" cap="none">
                <a:solidFill>
                  <a:srgbClr val="888888"/>
                </a:solidFill>
                <a:latin typeface="Calibri"/>
                <a:ea typeface="Calibri"/>
                <a:cs typeface="Calibri"/>
                <a:sym typeface="Calibri"/>
              </a:defRPr>
            </a:lvl7pPr>
            <a:lvl8pPr marL="0" marR="0" lvl="7" indent="0" algn="r" rtl="0">
              <a:spcBef>
                <a:spcPts val="0"/>
              </a:spcBef>
              <a:buNone/>
              <a:defRPr sz="2400" b="0" i="0" u="none" strike="noStrike" cap="none">
                <a:solidFill>
                  <a:srgbClr val="888888"/>
                </a:solidFill>
                <a:latin typeface="Calibri"/>
                <a:ea typeface="Calibri"/>
                <a:cs typeface="Calibri"/>
                <a:sym typeface="Calibri"/>
              </a:defRPr>
            </a:lvl8pPr>
            <a:lvl9pPr marL="0" marR="0" lvl="8" indent="0" algn="r" rtl="0">
              <a:spcBef>
                <a:spcPts val="0"/>
              </a:spcBef>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4.jp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vimeo.com/447807137"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64.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hyperlink" Target="mailto:Fiona.Harris@ROCAssociates.com" TargetMode="External"/><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5.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10.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df12d6baca_0_612"/>
          <p:cNvSpPr txBox="1"/>
          <p:nvPr/>
        </p:nvSpPr>
        <p:spPr>
          <a:xfrm>
            <a:off x="5605284" y="8364297"/>
            <a:ext cx="13927200" cy="4959300"/>
          </a:xfrm>
          <a:prstGeom prst="rect">
            <a:avLst/>
          </a:prstGeom>
          <a:noFill/>
          <a:ln>
            <a:noFill/>
          </a:ln>
        </p:spPr>
        <p:txBody>
          <a:bodyPr spcFirstLastPara="1" wrap="square" lIns="182850" tIns="91400" rIns="182850" bIns="91400" anchor="t" anchorCtr="0">
            <a:spAutoFit/>
          </a:bodyPr>
          <a:lstStyle/>
          <a:p>
            <a:pPr marL="0" lvl="0" indent="0" algn="ctr" rtl="0">
              <a:lnSpc>
                <a:spcPct val="90000"/>
              </a:lnSpc>
              <a:spcBef>
                <a:spcPts val="0"/>
              </a:spcBef>
              <a:spcAft>
                <a:spcPts val="0"/>
              </a:spcAft>
              <a:buSzPts val="2200"/>
              <a:buNone/>
            </a:pPr>
            <a:r>
              <a:rPr lang="en-US" sz="8600" b="1">
                <a:solidFill>
                  <a:schemeClr val="lt1"/>
                </a:solidFill>
              </a:rPr>
              <a:t>Reimagining the Consumer Experience:</a:t>
            </a:r>
            <a:endParaRPr sz="8600" b="1">
              <a:solidFill>
                <a:schemeClr val="lt1"/>
              </a:solidFill>
            </a:endParaRPr>
          </a:p>
          <a:p>
            <a:pPr marL="0" lvl="0" indent="0" algn="ctr" rtl="0">
              <a:lnSpc>
                <a:spcPct val="90000"/>
              </a:lnSpc>
              <a:spcBef>
                <a:spcPts val="0"/>
              </a:spcBef>
              <a:spcAft>
                <a:spcPts val="0"/>
              </a:spcAft>
              <a:buClr>
                <a:schemeClr val="lt1"/>
              </a:buClr>
              <a:buSzPts val="2200"/>
              <a:buFont typeface="Arial"/>
              <a:buNone/>
            </a:pPr>
            <a:r>
              <a:rPr lang="en-US" sz="8600" b="1">
                <a:solidFill>
                  <a:schemeClr val="lt1"/>
                </a:solidFill>
              </a:rPr>
              <a:t>The Future is Now </a:t>
            </a:r>
            <a:endParaRPr sz="13700">
              <a:solidFill>
                <a:schemeClr val="lt1"/>
              </a:solidFill>
            </a:endParaRPr>
          </a:p>
          <a:p>
            <a:pPr marL="0" marR="0" lvl="0" indent="0" algn="l" rtl="0">
              <a:spcBef>
                <a:spcPts val="0"/>
              </a:spcBef>
              <a:spcAft>
                <a:spcPts val="0"/>
              </a:spcAft>
              <a:buNone/>
            </a:pPr>
            <a:endParaRPr sz="7800">
              <a:solidFill>
                <a:schemeClr val="lt1"/>
              </a:solidFill>
              <a:latin typeface="Libre Franklin"/>
              <a:ea typeface="Libre Franklin"/>
              <a:cs typeface="Libre Franklin"/>
              <a:sym typeface="Libre Frankli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20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df12d6baca_0_225"/>
          <p:cNvSpPr txBox="1">
            <a:spLocks noGrp="1"/>
          </p:cNvSpPr>
          <p:nvPr>
            <p:ph type="title"/>
          </p:nvPr>
        </p:nvSpPr>
        <p:spPr>
          <a:xfrm>
            <a:off x="1502228" y="-178383"/>
            <a:ext cx="21031200" cy="2651100"/>
          </a:xfrm>
          <a:prstGeom prst="rect">
            <a:avLst/>
          </a:prstGeom>
          <a:noFill/>
          <a:ln>
            <a:noFill/>
          </a:ln>
        </p:spPr>
        <p:txBody>
          <a:bodyPr spcFirstLastPara="1" wrap="square" lIns="0" tIns="121875" rIns="243800" bIns="121875" anchor="ctr" anchorCtr="0">
            <a:normAutofit/>
          </a:bodyPr>
          <a:lstStyle/>
          <a:p>
            <a:pPr marL="0" lvl="0" indent="0" algn="l" rtl="0">
              <a:lnSpc>
                <a:spcPct val="100000"/>
              </a:lnSpc>
              <a:spcBef>
                <a:spcPts val="0"/>
              </a:spcBef>
              <a:spcAft>
                <a:spcPts val="0"/>
              </a:spcAft>
              <a:buClr>
                <a:srgbClr val="1B1E1F"/>
              </a:buClr>
              <a:buSzPts val="6400"/>
              <a:buFont typeface="Raleway Thin"/>
              <a:buNone/>
            </a:pPr>
            <a:r>
              <a:rPr lang="en-US" b="1">
                <a:latin typeface="Raleway Thin"/>
                <a:ea typeface="Raleway Thin"/>
                <a:cs typeface="Raleway Thin"/>
                <a:sym typeface="Raleway Thin"/>
              </a:rPr>
              <a:t>Autonomous </a:t>
            </a:r>
            <a:r>
              <a:rPr lang="en-US">
                <a:latin typeface="Raleway Thin"/>
                <a:ea typeface="Raleway Thin"/>
                <a:cs typeface="Raleway Thin"/>
                <a:sym typeface="Raleway Thin"/>
              </a:rPr>
              <a:t>C</a:t>
            </a:r>
            <a:r>
              <a:rPr lang="en-US" b="1">
                <a:latin typeface="Raleway Thin"/>
                <a:ea typeface="Raleway Thin"/>
                <a:cs typeface="Raleway Thin"/>
                <a:sym typeface="Raleway Thin"/>
              </a:rPr>
              <a:t>heckout - Things to C</a:t>
            </a:r>
            <a:r>
              <a:rPr lang="en-US">
                <a:latin typeface="Raleway Thin"/>
                <a:ea typeface="Raleway Thin"/>
                <a:cs typeface="Raleway Thin"/>
                <a:sym typeface="Raleway Thin"/>
              </a:rPr>
              <a:t>onsider</a:t>
            </a:r>
            <a:endParaRPr b="1">
              <a:latin typeface="Raleway Thin"/>
              <a:ea typeface="Raleway Thin"/>
              <a:cs typeface="Raleway Thin"/>
              <a:sym typeface="Raleway Thin"/>
            </a:endParaRPr>
          </a:p>
        </p:txBody>
      </p:sp>
      <p:sp>
        <p:nvSpPr>
          <p:cNvPr id="466" name="Google Shape;466;gdf12d6baca_0_225"/>
          <p:cNvSpPr txBox="1">
            <a:spLocks noGrp="1"/>
          </p:cNvSpPr>
          <p:nvPr>
            <p:ph type="body" idx="4294967295"/>
          </p:nvPr>
        </p:nvSpPr>
        <p:spPr>
          <a:xfrm>
            <a:off x="1502225" y="1954050"/>
            <a:ext cx="22026300" cy="10350600"/>
          </a:xfrm>
          <a:prstGeom prst="rect">
            <a:avLst/>
          </a:prstGeom>
          <a:noFill/>
          <a:ln>
            <a:noFill/>
          </a:ln>
        </p:spPr>
        <p:txBody>
          <a:bodyPr spcFirstLastPara="1" wrap="square" lIns="0" tIns="0" rIns="243800" bIns="121875" anchor="t" anchorCtr="0">
            <a:noAutofit/>
          </a:bodyPr>
          <a:lstStyle/>
          <a:p>
            <a:pPr marL="1219200" lvl="0" indent="-793750" algn="l" rtl="0">
              <a:lnSpc>
                <a:spcPct val="80000"/>
              </a:lnSpc>
              <a:spcBef>
                <a:spcPts val="1600"/>
              </a:spcBef>
              <a:spcAft>
                <a:spcPts val="0"/>
              </a:spcAft>
              <a:buClr>
                <a:schemeClr val="dk1"/>
              </a:buClr>
              <a:buSzPts val="2700"/>
              <a:buChar char="▪"/>
            </a:pPr>
            <a:r>
              <a:rPr lang="en-US" sz="3100" b="1" dirty="0">
                <a:solidFill>
                  <a:schemeClr val="dk1"/>
                </a:solidFill>
              </a:rPr>
              <a:t>Operational considerations</a:t>
            </a:r>
            <a:endParaRPr sz="5200" b="1" dirty="0">
              <a:solidFill>
                <a:schemeClr val="dk1"/>
              </a:solidFill>
            </a:endParaRPr>
          </a:p>
          <a:p>
            <a:pPr marL="2438400" lvl="1" indent="-831850" algn="l" rtl="0">
              <a:lnSpc>
                <a:spcPct val="80000"/>
              </a:lnSpc>
              <a:spcBef>
                <a:spcPts val="1600"/>
              </a:spcBef>
              <a:spcAft>
                <a:spcPts val="0"/>
              </a:spcAft>
              <a:buClr>
                <a:schemeClr val="dk1"/>
              </a:buClr>
              <a:buSzPts val="2500"/>
              <a:buChar char="‾"/>
            </a:pPr>
            <a:r>
              <a:rPr lang="en-US" sz="2600" dirty="0">
                <a:solidFill>
                  <a:schemeClr val="dk1"/>
                </a:solidFill>
              </a:rPr>
              <a:t>Product training adds to complexity and time to introduce new products as well as seasonal packaging changes (e.g. Santa Claus Coke)</a:t>
            </a:r>
            <a:endParaRPr sz="2600" dirty="0">
              <a:solidFill>
                <a:schemeClr val="dk1"/>
              </a:solidFill>
            </a:endParaRPr>
          </a:p>
          <a:p>
            <a:pPr marL="2438400" lvl="1" indent="-838200" algn="l" rtl="0">
              <a:lnSpc>
                <a:spcPct val="80000"/>
              </a:lnSpc>
              <a:spcBef>
                <a:spcPts val="1600"/>
              </a:spcBef>
              <a:spcAft>
                <a:spcPts val="0"/>
              </a:spcAft>
              <a:buClr>
                <a:schemeClr val="dk1"/>
              </a:buClr>
              <a:buSzPts val="2600"/>
              <a:buChar char="‾"/>
            </a:pPr>
            <a:r>
              <a:rPr lang="en-US" sz="2600" dirty="0">
                <a:solidFill>
                  <a:schemeClr val="dk1"/>
                </a:solidFill>
              </a:rPr>
              <a:t>If fully autonomous, how and when to deploy the needed labor (i.e.) cleaning, spills, vendor deliveries, customer complaints</a:t>
            </a:r>
            <a:endParaRPr sz="2600" dirty="0">
              <a:solidFill>
                <a:schemeClr val="dk1"/>
              </a:solidFill>
            </a:endParaRPr>
          </a:p>
          <a:p>
            <a:pPr marL="1219200" marR="0" lvl="0" indent="-793750" algn="l" rtl="0">
              <a:lnSpc>
                <a:spcPct val="80000"/>
              </a:lnSpc>
              <a:spcBef>
                <a:spcPts val="1600"/>
              </a:spcBef>
              <a:spcAft>
                <a:spcPts val="0"/>
              </a:spcAft>
              <a:buClr>
                <a:schemeClr val="dk1"/>
              </a:buClr>
              <a:buSzPts val="2700"/>
              <a:buChar char="▪"/>
            </a:pPr>
            <a:r>
              <a:rPr lang="en-US" sz="3100" b="1" dirty="0">
                <a:solidFill>
                  <a:schemeClr val="dk1"/>
                </a:solidFill>
              </a:rPr>
              <a:t>Technical Considerations - Depending on Format</a:t>
            </a:r>
            <a:endParaRPr sz="3100" b="1" dirty="0">
              <a:solidFill>
                <a:schemeClr val="dk1"/>
              </a:solidFill>
            </a:endParaRPr>
          </a:p>
          <a:p>
            <a:pPr marL="2438400" marR="0" lvl="1" indent="-831850" algn="l" rtl="0">
              <a:lnSpc>
                <a:spcPct val="80000"/>
              </a:lnSpc>
              <a:spcBef>
                <a:spcPts val="1600"/>
              </a:spcBef>
              <a:spcAft>
                <a:spcPts val="0"/>
              </a:spcAft>
              <a:buClr>
                <a:schemeClr val="dk1"/>
              </a:buClr>
              <a:buSzPts val="2500"/>
              <a:buChar char="‾"/>
            </a:pPr>
            <a:r>
              <a:rPr lang="en-US" sz="2600" dirty="0">
                <a:solidFill>
                  <a:schemeClr val="dk1"/>
                </a:solidFill>
              </a:rPr>
              <a:t>Camera-only Solutions while less complex and costly, are less accurate than cameras in combination with shelf sensors</a:t>
            </a:r>
            <a:endParaRPr sz="2600" dirty="0">
              <a:solidFill>
                <a:schemeClr val="dk1"/>
              </a:solidFill>
            </a:endParaRPr>
          </a:p>
          <a:p>
            <a:pPr marL="2438400" marR="0" lvl="1" indent="-831850" algn="l" rtl="0">
              <a:lnSpc>
                <a:spcPct val="80000"/>
              </a:lnSpc>
              <a:spcBef>
                <a:spcPts val="1600"/>
              </a:spcBef>
              <a:spcAft>
                <a:spcPts val="0"/>
              </a:spcAft>
              <a:buClr>
                <a:schemeClr val="dk1"/>
              </a:buClr>
              <a:buSzPts val="2500"/>
              <a:buChar char="‾"/>
            </a:pPr>
            <a:r>
              <a:rPr lang="en-US" sz="2600" dirty="0">
                <a:solidFill>
                  <a:schemeClr val="dk1"/>
                </a:solidFill>
              </a:rPr>
              <a:t>Ceiling height- Some providers have minimum height requirements</a:t>
            </a:r>
            <a:endParaRPr sz="2600" dirty="0">
              <a:solidFill>
                <a:schemeClr val="dk1"/>
              </a:solidFill>
            </a:endParaRPr>
          </a:p>
          <a:p>
            <a:pPr marL="2438400" marR="0" lvl="1" indent="-831850" algn="l" rtl="0">
              <a:lnSpc>
                <a:spcPct val="80000"/>
              </a:lnSpc>
              <a:spcBef>
                <a:spcPts val="1600"/>
              </a:spcBef>
              <a:spcAft>
                <a:spcPts val="0"/>
              </a:spcAft>
              <a:buClr>
                <a:schemeClr val="dk1"/>
              </a:buClr>
              <a:buSzPts val="2500"/>
              <a:buChar char="‾"/>
            </a:pPr>
            <a:r>
              <a:rPr lang="en-US" sz="2600" dirty="0">
                <a:solidFill>
                  <a:schemeClr val="dk1"/>
                </a:solidFill>
              </a:rPr>
              <a:t>Store side servers or edge technology</a:t>
            </a:r>
            <a:endParaRPr sz="2600" dirty="0">
              <a:solidFill>
                <a:schemeClr val="dk1"/>
              </a:solidFill>
            </a:endParaRPr>
          </a:p>
          <a:p>
            <a:pPr marL="2438400" marR="0" lvl="1" indent="-831850" algn="l" rtl="0">
              <a:lnSpc>
                <a:spcPct val="80000"/>
              </a:lnSpc>
              <a:spcBef>
                <a:spcPts val="1600"/>
              </a:spcBef>
              <a:spcAft>
                <a:spcPts val="0"/>
              </a:spcAft>
              <a:buClr>
                <a:schemeClr val="dk1"/>
              </a:buClr>
              <a:buSzPts val="2500"/>
              <a:buChar char="‾"/>
            </a:pPr>
            <a:r>
              <a:rPr lang="en-US" sz="2600" dirty="0">
                <a:solidFill>
                  <a:schemeClr val="dk1"/>
                </a:solidFill>
              </a:rPr>
              <a:t>Internet bandwidth can be as much as 10+ Mbps</a:t>
            </a:r>
            <a:endParaRPr sz="2600" dirty="0">
              <a:solidFill>
                <a:schemeClr val="dk1"/>
              </a:solidFill>
            </a:endParaRPr>
          </a:p>
          <a:p>
            <a:pPr marL="1219200" marR="0" lvl="0" indent="-793750" algn="l" rtl="0">
              <a:lnSpc>
                <a:spcPct val="80000"/>
              </a:lnSpc>
              <a:spcBef>
                <a:spcPts val="1600"/>
              </a:spcBef>
              <a:spcAft>
                <a:spcPts val="0"/>
              </a:spcAft>
              <a:buClr>
                <a:schemeClr val="dk1"/>
              </a:buClr>
              <a:buSzPts val="2700"/>
              <a:buChar char="▪"/>
            </a:pPr>
            <a:r>
              <a:rPr lang="en-US" sz="3100" b="1" dirty="0">
                <a:solidFill>
                  <a:schemeClr val="dk1"/>
                </a:solidFill>
              </a:rPr>
              <a:t>Consumer Experience/Journey</a:t>
            </a:r>
            <a:endParaRPr sz="3100" b="1" dirty="0">
              <a:solidFill>
                <a:schemeClr val="dk1"/>
              </a:solidFill>
            </a:endParaRPr>
          </a:p>
          <a:p>
            <a:pPr marL="2438400" marR="0" lvl="1" indent="-831850" algn="l" rtl="0">
              <a:lnSpc>
                <a:spcPct val="80000"/>
              </a:lnSpc>
              <a:spcBef>
                <a:spcPts val="1600"/>
              </a:spcBef>
              <a:spcAft>
                <a:spcPts val="0"/>
              </a:spcAft>
              <a:buClr>
                <a:schemeClr val="dk1"/>
              </a:buClr>
              <a:buSzPts val="2500"/>
              <a:buChar char="‾"/>
            </a:pPr>
            <a:r>
              <a:rPr lang="en-US" sz="2600" dirty="0">
                <a:solidFill>
                  <a:schemeClr val="dk1"/>
                </a:solidFill>
              </a:rPr>
              <a:t>The need to "train" customers on how to engage in this new environment - 78% of customers feel like they are stealing or don’t understand how to navigate the experience and may choose to avoid it.</a:t>
            </a:r>
            <a:endParaRPr sz="2600" dirty="0">
              <a:solidFill>
                <a:schemeClr val="dk1"/>
              </a:solidFill>
            </a:endParaRPr>
          </a:p>
          <a:p>
            <a:pPr marL="1219200" marR="0" lvl="0" indent="-793750" algn="l" rtl="0">
              <a:lnSpc>
                <a:spcPct val="80000"/>
              </a:lnSpc>
              <a:spcBef>
                <a:spcPts val="1600"/>
              </a:spcBef>
              <a:spcAft>
                <a:spcPts val="0"/>
              </a:spcAft>
              <a:buClr>
                <a:schemeClr val="dk1"/>
              </a:buClr>
              <a:buSzPts val="2700"/>
              <a:buChar char="▪"/>
            </a:pPr>
            <a:r>
              <a:rPr lang="en-US" sz="3100" b="1" dirty="0">
                <a:solidFill>
                  <a:schemeClr val="dk1"/>
                </a:solidFill>
              </a:rPr>
              <a:t>Location and Type </a:t>
            </a:r>
            <a:endParaRPr sz="3100" b="1" dirty="0">
              <a:solidFill>
                <a:schemeClr val="dk1"/>
              </a:solidFill>
            </a:endParaRPr>
          </a:p>
          <a:p>
            <a:pPr marL="2438400" marR="0" lvl="1" indent="-831850" algn="l" rtl="0">
              <a:lnSpc>
                <a:spcPct val="80000"/>
              </a:lnSpc>
              <a:spcBef>
                <a:spcPts val="1600"/>
              </a:spcBef>
              <a:spcAft>
                <a:spcPts val="0"/>
              </a:spcAft>
              <a:buClr>
                <a:schemeClr val="dk1"/>
              </a:buClr>
              <a:buSzPts val="2500"/>
              <a:buChar char="‾"/>
            </a:pPr>
            <a:r>
              <a:rPr lang="en-US" sz="2600" dirty="0">
                <a:solidFill>
                  <a:schemeClr val="dk1"/>
                </a:solidFill>
              </a:rPr>
              <a:t>A frictionless store within a store is operationally challenging except for very specific use cases or store formats</a:t>
            </a:r>
            <a:endParaRPr sz="2600" dirty="0">
              <a:solidFill>
                <a:schemeClr val="dk1"/>
              </a:solidFill>
            </a:endParaRPr>
          </a:p>
          <a:p>
            <a:pPr marL="2438400" marR="0" lvl="1" indent="-831850" algn="l" rtl="0">
              <a:lnSpc>
                <a:spcPct val="80000"/>
              </a:lnSpc>
              <a:spcBef>
                <a:spcPts val="1600"/>
              </a:spcBef>
              <a:spcAft>
                <a:spcPts val="0"/>
              </a:spcAft>
              <a:buClr>
                <a:schemeClr val="dk1"/>
              </a:buClr>
              <a:buSzPts val="2500"/>
              <a:buChar char="‾"/>
            </a:pPr>
            <a:r>
              <a:rPr lang="en-US" sz="2600" dirty="0">
                <a:solidFill>
                  <a:schemeClr val="dk1"/>
                </a:solidFill>
              </a:rPr>
              <a:t>Fully converting existing stores is still a cost/benefit analysis which may impact product mix due to technology limitations</a:t>
            </a:r>
            <a:endParaRPr sz="2600" dirty="0">
              <a:solidFill>
                <a:schemeClr val="dk1"/>
              </a:solidFill>
            </a:endParaRPr>
          </a:p>
          <a:p>
            <a:pPr marL="2438400" marR="0" lvl="1" indent="-774700" algn="l" rtl="0">
              <a:lnSpc>
                <a:spcPct val="80000"/>
              </a:lnSpc>
              <a:spcBef>
                <a:spcPts val="1600"/>
              </a:spcBef>
              <a:spcAft>
                <a:spcPts val="0"/>
              </a:spcAft>
              <a:buClr>
                <a:schemeClr val="dk1"/>
              </a:buClr>
              <a:buSzPts val="2600"/>
              <a:buChar char="‾"/>
            </a:pPr>
            <a:r>
              <a:rPr lang="en-US" sz="2600" dirty="0">
                <a:solidFill>
                  <a:schemeClr val="dk1"/>
                </a:solidFill>
              </a:rPr>
              <a:t>Option of adding a frictionless element that is outside the existing store</a:t>
            </a:r>
            <a:endParaRPr sz="2600" dirty="0">
              <a:solidFill>
                <a:schemeClr val="dk1"/>
              </a:solidFill>
            </a:endParaRPr>
          </a:p>
          <a:p>
            <a:pPr marL="2438400" marR="0" lvl="1" indent="-831850" algn="l" rtl="0">
              <a:lnSpc>
                <a:spcPct val="80000"/>
              </a:lnSpc>
              <a:spcBef>
                <a:spcPts val="1600"/>
              </a:spcBef>
              <a:spcAft>
                <a:spcPts val="0"/>
              </a:spcAft>
              <a:buClr>
                <a:schemeClr val="dk1"/>
              </a:buClr>
              <a:buSzPts val="2500"/>
              <a:buChar char="‾"/>
            </a:pPr>
            <a:r>
              <a:rPr lang="en-US" sz="2600" dirty="0">
                <a:solidFill>
                  <a:schemeClr val="dk1"/>
                </a:solidFill>
              </a:rPr>
              <a:t>Creating a new format through a new build design that facilitates this technology now or in the future </a:t>
            </a:r>
            <a:endParaRPr sz="2600" dirty="0">
              <a:solidFill>
                <a:schemeClr val="dk1"/>
              </a:solidFill>
            </a:endParaRPr>
          </a:p>
          <a:p>
            <a:pPr marL="2438400" marR="0" lvl="1" indent="-831850" algn="l" rtl="0">
              <a:lnSpc>
                <a:spcPct val="80000"/>
              </a:lnSpc>
              <a:spcBef>
                <a:spcPts val="1600"/>
              </a:spcBef>
              <a:spcAft>
                <a:spcPts val="0"/>
              </a:spcAft>
              <a:buClr>
                <a:schemeClr val="dk1"/>
              </a:buClr>
              <a:buSzPts val="2500"/>
              <a:buChar char="‾"/>
            </a:pPr>
            <a:r>
              <a:rPr lang="en-US" sz="2600" dirty="0">
                <a:solidFill>
                  <a:schemeClr val="dk1"/>
                </a:solidFill>
              </a:rPr>
              <a:t>Create a completely new business vertical by extending your brand in new locations and a new footprint (i.e.) Urban, Suburban, Fuel, Non Fuel, (i.e.) Within residential buildings, office buildings, gymnasiums </a:t>
            </a:r>
            <a:endParaRPr sz="2600" dirty="0">
              <a:solidFill>
                <a:schemeClr val="dk1"/>
              </a:solidFill>
            </a:endParaRPr>
          </a:p>
          <a:p>
            <a:pPr marL="3657600" marR="0" lvl="2" indent="-774700" algn="l" rtl="0">
              <a:lnSpc>
                <a:spcPct val="80000"/>
              </a:lnSpc>
              <a:spcBef>
                <a:spcPts val="1600"/>
              </a:spcBef>
              <a:spcAft>
                <a:spcPts val="0"/>
              </a:spcAft>
              <a:buClr>
                <a:schemeClr val="dk1"/>
              </a:buClr>
              <a:buSzPts val="2600"/>
              <a:buChar char="•"/>
            </a:pPr>
            <a:r>
              <a:rPr lang="en-US" sz="2600" dirty="0">
                <a:solidFill>
                  <a:schemeClr val="dk1"/>
                </a:solidFill>
              </a:rPr>
              <a:t>Convenience where you live, work and play . </a:t>
            </a:r>
            <a:endParaRPr sz="2600" dirty="0">
              <a:solidFill>
                <a:schemeClr val="dk1"/>
              </a:solidFill>
            </a:endParaRPr>
          </a:p>
          <a:p>
            <a:pPr marL="2438400" marR="0" lvl="1" indent="-774700" algn="l" rtl="0">
              <a:lnSpc>
                <a:spcPct val="80000"/>
              </a:lnSpc>
              <a:spcBef>
                <a:spcPts val="1600"/>
              </a:spcBef>
              <a:spcAft>
                <a:spcPts val="0"/>
              </a:spcAft>
              <a:buClr>
                <a:schemeClr val="dk1"/>
              </a:buClr>
              <a:buSzPts val="2600"/>
              <a:buChar char="‾"/>
            </a:pPr>
            <a:r>
              <a:rPr lang="en-US" sz="2600" dirty="0">
                <a:solidFill>
                  <a:schemeClr val="dk1"/>
                </a:solidFill>
              </a:rPr>
              <a:t>Pop Up/Mobile  locations for events such as concerts, local fairs, football games, parades </a:t>
            </a:r>
            <a:endParaRPr sz="2600" dirty="0">
              <a:solidFill>
                <a:schemeClr val="dk1"/>
              </a:solidFill>
            </a:endParaRPr>
          </a:p>
          <a:p>
            <a:pPr marL="2438400" marR="0" lvl="0" indent="0" algn="l" rtl="0">
              <a:lnSpc>
                <a:spcPct val="80000"/>
              </a:lnSpc>
              <a:spcBef>
                <a:spcPts val="1600"/>
              </a:spcBef>
              <a:spcAft>
                <a:spcPts val="0"/>
              </a:spcAft>
              <a:buNone/>
            </a:pPr>
            <a:endParaRPr sz="2700" dirty="0">
              <a:solidFill>
                <a:schemeClr val="dk1"/>
              </a:solidFill>
            </a:endParaRPr>
          </a:p>
          <a:p>
            <a:pPr marL="977900" lvl="1" indent="-381000" algn="l" rtl="0">
              <a:lnSpc>
                <a:spcPct val="80000"/>
              </a:lnSpc>
              <a:spcBef>
                <a:spcPts val="1600"/>
              </a:spcBef>
              <a:spcAft>
                <a:spcPts val="0"/>
              </a:spcAft>
              <a:buSzPts val="1100"/>
              <a:buNone/>
            </a:pPr>
            <a:endParaRPr sz="4300" dirty="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6">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6">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66">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6">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6">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6">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6">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6">
                                            <p:txEl>
                                              <p:pRg st="15" end="1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6">
                                            <p:txEl>
                                              <p:pRg st="16" end="1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6">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gdf12d6baca_1_226"/>
          <p:cNvPicPr preferRelativeResize="0"/>
          <p:nvPr/>
        </p:nvPicPr>
        <p:blipFill rotWithShape="1">
          <a:blip r:embed="rId3">
            <a:alphaModFix/>
          </a:blip>
          <a:srcRect l="15404"/>
          <a:stretch/>
        </p:blipFill>
        <p:spPr>
          <a:xfrm>
            <a:off x="16804525" y="7701278"/>
            <a:ext cx="6904800" cy="4633235"/>
          </a:xfrm>
          <a:prstGeom prst="rect">
            <a:avLst/>
          </a:prstGeom>
          <a:noFill/>
          <a:ln>
            <a:noFill/>
          </a:ln>
        </p:spPr>
      </p:pic>
      <p:pic>
        <p:nvPicPr>
          <p:cNvPr id="418" name="Google Shape;418;gdf12d6baca_1_226" descr="https://southcentralus1-mediap.svc.ms/transform/thumbnail?provider=spo&amp;inputFormat=jpeg&amp;cs=fFNQTw&amp;docid=https%3A%2F%2Faramark365.sharepoint.com%3A443%2F_api%2Fv2.0%2Fdrives%2Fb!q0CEldt3zE2jTTctrYRuoT0LWNFIofVBkK5y4e7WuLFYQ1xYFiz1RL46BiboEQcn%2Fitems%2F01O5N5EX7OLUABVKRGFFAJX7B3CPUXAU5E%3Fversion%3DPublished&amp;access_token=eyJ0eXAiOiJKV1QiLCJhbGciOiJub25lIn0.eyJhdWQiOiIwMDAwMDAwMy0wMDAwLTBmZjEtY2UwMC0wMDAwMDAwMDAwMDAvYXJhbWFyazM2NS5zaGFyZXBvaW50LmNvbUBiMTUxOWYwZi0yZGJmLTRlMjEtYmYzNC1hNjg2Y2U5NzU4OGEiLCJpc3MiOiIwMDAwMDAwMy0wMDAwLTBmZjEtY2UwMC0wMDAwMDAwMDAwMDAiLCJuYmYiOiIxNTk3ODQwODAwIiwiZXhwIjoiMTU5Nzg2MjQwMCIsImVuZHBvaW50dXJsIjoibDg0S0R5bUQ0WmhmOE5nWWJzK2o1ZTQ3dzBhRmdLTzR2QWxnb0NSY2V6bz0iLCJlbmRwb2ludHVybExlbmd0aCI6IjExNyIsImlzbG9vcGJhY2siOiJUcnVlIiwiY2lkIjoiT0RrNFpUY3hPV1l0TXpBd05pMWlNREF3TFRNNE9XSXRaV1kxTjJFNFlXWmhNVFkzIiwidmVyIjoiaGFzaGVkcHJvb2Z0b2tlbiIsInNpdGVpZCI6Ik9UVTRORFF3WVdJdE56ZGtZaTAwWkdOakxXRXpOR1F0TXpjeVpHRmtPRFEyWldFeCIsInNpZ25pbl9zdGF0ZSI6IltcImttc2lcIl0iLCJuYW1laWQiOiIwIy5mfG1lbWJlcnNoaXB8aGFycmlzLWZpb25hQGFyYW1hcmsuY29tIiwibmlpIjoibWljcm9zb2Z0LnNoYXJlcG9pbnQiLCJpc3VzZXIiOiJ0cnVlIiwiY2FjaGVrZXkiOiIwaC5mfG1lbWJlcnNoaXB8MTAwMzIwMDA1MGE3NTcwNUBsaXZlLmNvbSIsInR0IjoiMCIsInVzZVBlcnNpc3RlbnRDb29raWUiOiIzIn0.L0tMRG5COXp1Uk1MYVNiblZTakRWa1pTMzQ5dGFGd0lTQytTNmZoVHBjVT0&amp;encodeFailures=1&amp;srcWidth=&amp;srcHeight=&amp;width=1757&amp;height=1200&amp;action=Access"/>
          <p:cNvPicPr preferRelativeResize="0"/>
          <p:nvPr/>
        </p:nvPicPr>
        <p:blipFill rotWithShape="1">
          <a:blip r:embed="rId4">
            <a:alphaModFix/>
          </a:blip>
          <a:srcRect l="17094" r="2383"/>
          <a:stretch/>
        </p:blipFill>
        <p:spPr>
          <a:xfrm>
            <a:off x="998275" y="7783588"/>
            <a:ext cx="6904799" cy="5064000"/>
          </a:xfrm>
          <a:prstGeom prst="rect">
            <a:avLst/>
          </a:prstGeom>
          <a:noFill/>
          <a:ln>
            <a:noFill/>
          </a:ln>
        </p:spPr>
      </p:pic>
      <p:pic>
        <p:nvPicPr>
          <p:cNvPr id="419" name="Google Shape;419;gdf12d6baca_1_226"/>
          <p:cNvPicPr preferRelativeResize="0"/>
          <p:nvPr/>
        </p:nvPicPr>
        <p:blipFill rotWithShape="1">
          <a:blip r:embed="rId5">
            <a:alphaModFix/>
          </a:blip>
          <a:srcRect/>
          <a:stretch/>
        </p:blipFill>
        <p:spPr>
          <a:xfrm>
            <a:off x="9010451" y="2452326"/>
            <a:ext cx="7017425" cy="4733250"/>
          </a:xfrm>
          <a:prstGeom prst="rect">
            <a:avLst/>
          </a:prstGeom>
          <a:noFill/>
          <a:ln>
            <a:noFill/>
          </a:ln>
        </p:spPr>
      </p:pic>
      <p:pic>
        <p:nvPicPr>
          <p:cNvPr id="420" name="Google Shape;420;gdf12d6baca_1_226"/>
          <p:cNvPicPr preferRelativeResize="0"/>
          <p:nvPr/>
        </p:nvPicPr>
        <p:blipFill rotWithShape="1">
          <a:blip r:embed="rId6">
            <a:alphaModFix/>
          </a:blip>
          <a:srcRect l="2742"/>
          <a:stretch/>
        </p:blipFill>
        <p:spPr>
          <a:xfrm>
            <a:off x="16804524" y="2377775"/>
            <a:ext cx="6726125" cy="4882350"/>
          </a:xfrm>
          <a:prstGeom prst="rect">
            <a:avLst/>
          </a:prstGeom>
          <a:noFill/>
          <a:ln>
            <a:noFill/>
          </a:ln>
        </p:spPr>
      </p:pic>
      <p:pic>
        <p:nvPicPr>
          <p:cNvPr id="421" name="Google Shape;421;gdf12d6baca_1_226" descr="A display in a store&#10;&#10;Description generated with high confidence"/>
          <p:cNvPicPr preferRelativeResize="0"/>
          <p:nvPr/>
        </p:nvPicPr>
        <p:blipFill rotWithShape="1">
          <a:blip r:embed="rId7">
            <a:alphaModFix/>
          </a:blip>
          <a:srcRect b="30603"/>
          <a:stretch/>
        </p:blipFill>
        <p:spPr>
          <a:xfrm>
            <a:off x="998275" y="2452325"/>
            <a:ext cx="6726000" cy="5064000"/>
          </a:xfrm>
          <a:prstGeom prst="rect">
            <a:avLst/>
          </a:prstGeom>
          <a:noFill/>
          <a:ln>
            <a:noFill/>
          </a:ln>
        </p:spPr>
      </p:pic>
      <p:sp>
        <p:nvSpPr>
          <p:cNvPr id="422" name="Google Shape;422;gdf12d6baca_1_226"/>
          <p:cNvSpPr txBox="1"/>
          <p:nvPr/>
        </p:nvSpPr>
        <p:spPr>
          <a:xfrm>
            <a:off x="12620798" y="6438717"/>
            <a:ext cx="3407100" cy="607200"/>
          </a:xfrm>
          <a:prstGeom prst="rect">
            <a:avLst/>
          </a:prstGeom>
          <a:solidFill>
            <a:srgbClr val="FFFFFF"/>
          </a:solidFill>
          <a:ln>
            <a:noFill/>
          </a:ln>
        </p:spPr>
        <p:txBody>
          <a:bodyPr spcFirstLastPara="1" wrap="square" lIns="0" tIns="189600" rIns="0" bIns="0" anchor="t" anchorCtr="0">
            <a:spAutoFit/>
          </a:bodyPr>
          <a:lstStyle/>
          <a:p>
            <a:pPr marL="254000" marR="0" lvl="0" indent="0" algn="l" rtl="0">
              <a:lnSpc>
                <a:spcPct val="100000"/>
              </a:lnSpc>
              <a:spcBef>
                <a:spcPts val="0"/>
              </a:spcBef>
              <a:spcAft>
                <a:spcPts val="0"/>
              </a:spcAft>
              <a:buNone/>
            </a:pPr>
            <a:r>
              <a:rPr lang="en-US" sz="2700" b="1">
                <a:solidFill>
                  <a:srgbClr val="171717"/>
                </a:solidFill>
                <a:latin typeface="Lucida Sans"/>
                <a:ea typeface="Lucida Sans"/>
                <a:cs typeface="Lucida Sans"/>
                <a:sym typeface="Lucida Sans"/>
              </a:rPr>
              <a:t>Walk Up</a:t>
            </a:r>
            <a:endParaRPr sz="2700">
              <a:latin typeface="Lucida Sans"/>
              <a:ea typeface="Lucida Sans"/>
              <a:cs typeface="Lucida Sans"/>
              <a:sym typeface="Lucida Sans"/>
            </a:endParaRPr>
          </a:p>
        </p:txBody>
      </p:sp>
      <p:sp>
        <p:nvSpPr>
          <p:cNvPr id="423" name="Google Shape;423;gdf12d6baca_1_226"/>
          <p:cNvSpPr txBox="1"/>
          <p:nvPr/>
        </p:nvSpPr>
        <p:spPr>
          <a:xfrm>
            <a:off x="4317179" y="6407867"/>
            <a:ext cx="3407100" cy="607200"/>
          </a:xfrm>
          <a:prstGeom prst="rect">
            <a:avLst/>
          </a:prstGeom>
          <a:solidFill>
            <a:srgbClr val="FFFFFF"/>
          </a:solidFill>
          <a:ln>
            <a:noFill/>
          </a:ln>
        </p:spPr>
        <p:txBody>
          <a:bodyPr spcFirstLastPara="1" wrap="square" lIns="0" tIns="189600" rIns="0" bIns="0" anchor="t" anchorCtr="0">
            <a:spAutoFit/>
          </a:bodyPr>
          <a:lstStyle/>
          <a:p>
            <a:pPr marL="317500" marR="0" lvl="0" indent="0" algn="l" rtl="0">
              <a:lnSpc>
                <a:spcPct val="100000"/>
              </a:lnSpc>
              <a:spcBef>
                <a:spcPts val="0"/>
              </a:spcBef>
              <a:spcAft>
                <a:spcPts val="0"/>
              </a:spcAft>
              <a:buNone/>
            </a:pPr>
            <a:r>
              <a:rPr lang="en-US" sz="2700" b="1">
                <a:solidFill>
                  <a:srgbClr val="171717"/>
                </a:solidFill>
                <a:latin typeface="Lucida Sans"/>
                <a:ea typeface="Lucida Sans"/>
                <a:cs typeface="Lucida Sans"/>
                <a:sym typeface="Lucida Sans"/>
              </a:rPr>
              <a:t>Self Checkout</a:t>
            </a:r>
            <a:endParaRPr sz="2700">
              <a:latin typeface="Lucida Sans"/>
              <a:ea typeface="Lucida Sans"/>
              <a:cs typeface="Lucida Sans"/>
              <a:sym typeface="Lucida Sans"/>
            </a:endParaRPr>
          </a:p>
        </p:txBody>
      </p:sp>
      <p:sp>
        <p:nvSpPr>
          <p:cNvPr id="424" name="Google Shape;424;gdf12d6baca_1_226"/>
          <p:cNvSpPr txBox="1"/>
          <p:nvPr/>
        </p:nvSpPr>
        <p:spPr>
          <a:xfrm>
            <a:off x="20538361" y="11770895"/>
            <a:ext cx="3407100" cy="622500"/>
          </a:xfrm>
          <a:prstGeom prst="rect">
            <a:avLst/>
          </a:prstGeom>
          <a:solidFill>
            <a:srgbClr val="FFFFFF"/>
          </a:solidFill>
          <a:ln>
            <a:noFill/>
          </a:ln>
        </p:spPr>
        <p:txBody>
          <a:bodyPr spcFirstLastPara="1" wrap="square" lIns="0" tIns="204875" rIns="0" bIns="0" anchor="t" anchorCtr="0">
            <a:spAutoFit/>
          </a:bodyPr>
          <a:lstStyle/>
          <a:p>
            <a:pPr marL="254000" marR="0" lvl="0" indent="0" algn="l" rtl="0">
              <a:lnSpc>
                <a:spcPct val="100000"/>
              </a:lnSpc>
              <a:spcBef>
                <a:spcPts val="0"/>
              </a:spcBef>
              <a:spcAft>
                <a:spcPts val="0"/>
              </a:spcAft>
              <a:buNone/>
            </a:pPr>
            <a:r>
              <a:rPr lang="en-US" sz="2700" b="1">
                <a:solidFill>
                  <a:srgbClr val="171717"/>
                </a:solidFill>
                <a:latin typeface="Lucida Sans"/>
                <a:ea typeface="Lucida Sans"/>
                <a:cs typeface="Lucida Sans"/>
                <a:sym typeface="Lucida Sans"/>
              </a:rPr>
              <a:t>Robotics</a:t>
            </a:r>
            <a:endParaRPr sz="2700">
              <a:latin typeface="Lucida Sans"/>
              <a:ea typeface="Lucida Sans"/>
              <a:cs typeface="Lucida Sans"/>
              <a:sym typeface="Lucida Sans"/>
            </a:endParaRPr>
          </a:p>
        </p:txBody>
      </p:sp>
      <p:sp>
        <p:nvSpPr>
          <p:cNvPr id="425" name="Google Shape;425;gdf12d6baca_1_226"/>
          <p:cNvSpPr txBox="1"/>
          <p:nvPr/>
        </p:nvSpPr>
        <p:spPr>
          <a:xfrm>
            <a:off x="4499463" y="11839532"/>
            <a:ext cx="3407100" cy="622500"/>
          </a:xfrm>
          <a:prstGeom prst="rect">
            <a:avLst/>
          </a:prstGeom>
          <a:solidFill>
            <a:srgbClr val="FFFFFF"/>
          </a:solidFill>
          <a:ln>
            <a:noFill/>
          </a:ln>
        </p:spPr>
        <p:txBody>
          <a:bodyPr spcFirstLastPara="1" wrap="square" lIns="0" tIns="204875" rIns="0" bIns="0" anchor="t" anchorCtr="0">
            <a:spAutoFit/>
          </a:bodyPr>
          <a:lstStyle/>
          <a:p>
            <a:pPr marL="266700" marR="0" lvl="0" indent="0" algn="l" rtl="0">
              <a:lnSpc>
                <a:spcPct val="100000"/>
              </a:lnSpc>
              <a:spcBef>
                <a:spcPts val="0"/>
              </a:spcBef>
              <a:spcAft>
                <a:spcPts val="0"/>
              </a:spcAft>
              <a:buNone/>
            </a:pPr>
            <a:r>
              <a:rPr lang="en-US" sz="2700" b="1">
                <a:solidFill>
                  <a:srgbClr val="171717"/>
                </a:solidFill>
                <a:latin typeface="Lucida Sans"/>
                <a:ea typeface="Lucida Sans"/>
                <a:cs typeface="Lucida Sans"/>
                <a:sym typeface="Lucida Sans"/>
              </a:rPr>
              <a:t>Walk In</a:t>
            </a:r>
            <a:endParaRPr sz="2700">
              <a:latin typeface="Lucida Sans"/>
              <a:ea typeface="Lucida Sans"/>
              <a:cs typeface="Lucida Sans"/>
              <a:sym typeface="Lucida Sans"/>
            </a:endParaRPr>
          </a:p>
        </p:txBody>
      </p:sp>
      <p:sp>
        <p:nvSpPr>
          <p:cNvPr id="426" name="Google Shape;426;gdf12d6baca_1_226"/>
          <p:cNvSpPr txBox="1"/>
          <p:nvPr/>
        </p:nvSpPr>
        <p:spPr>
          <a:xfrm>
            <a:off x="20247879" y="6264445"/>
            <a:ext cx="3407100" cy="622500"/>
          </a:xfrm>
          <a:prstGeom prst="rect">
            <a:avLst/>
          </a:prstGeom>
          <a:solidFill>
            <a:srgbClr val="FFFFFF"/>
          </a:solidFill>
          <a:ln>
            <a:noFill/>
          </a:ln>
        </p:spPr>
        <p:txBody>
          <a:bodyPr spcFirstLastPara="1" wrap="square" lIns="0" tIns="204875" rIns="0" bIns="0" anchor="t" anchorCtr="0">
            <a:spAutoFit/>
          </a:bodyPr>
          <a:lstStyle/>
          <a:p>
            <a:pPr marL="317500" marR="0" lvl="0" indent="0" algn="l" rtl="0">
              <a:lnSpc>
                <a:spcPct val="100000"/>
              </a:lnSpc>
              <a:spcBef>
                <a:spcPts val="0"/>
              </a:spcBef>
              <a:spcAft>
                <a:spcPts val="0"/>
              </a:spcAft>
              <a:buNone/>
            </a:pPr>
            <a:r>
              <a:rPr lang="en-US" sz="2700" b="1">
                <a:solidFill>
                  <a:srgbClr val="171717"/>
                </a:solidFill>
                <a:latin typeface="Lucida Sans"/>
                <a:ea typeface="Lucida Sans"/>
                <a:cs typeface="Lucida Sans"/>
                <a:sym typeface="Lucida Sans"/>
              </a:rPr>
              <a:t>Modular Walk In</a:t>
            </a:r>
            <a:endParaRPr sz="2700">
              <a:latin typeface="Lucida Sans"/>
              <a:ea typeface="Lucida Sans"/>
              <a:cs typeface="Lucida Sans"/>
              <a:sym typeface="Lucida Sans"/>
            </a:endParaRPr>
          </a:p>
        </p:txBody>
      </p:sp>
      <p:sp>
        <p:nvSpPr>
          <p:cNvPr id="427" name="Google Shape;427;gdf12d6baca_1_226"/>
          <p:cNvSpPr txBox="1">
            <a:spLocks noGrp="1"/>
          </p:cNvSpPr>
          <p:nvPr>
            <p:ph type="title"/>
          </p:nvPr>
        </p:nvSpPr>
        <p:spPr>
          <a:xfrm>
            <a:off x="1457853" y="526917"/>
            <a:ext cx="21031200" cy="1156200"/>
          </a:xfrm>
          <a:prstGeom prst="rect">
            <a:avLst/>
          </a:prstGeom>
          <a:noFill/>
          <a:ln>
            <a:noFill/>
          </a:ln>
        </p:spPr>
        <p:txBody>
          <a:bodyPr spcFirstLastPara="1" wrap="square" lIns="0" tIns="32125" rIns="0" bIns="0" anchor="t" anchorCtr="0">
            <a:spAutoFit/>
          </a:bodyPr>
          <a:lstStyle/>
          <a:p>
            <a:pPr marL="38100" lvl="0" indent="0" algn="l" rtl="0">
              <a:lnSpc>
                <a:spcPct val="100000"/>
              </a:lnSpc>
              <a:spcBef>
                <a:spcPts val="0"/>
              </a:spcBef>
              <a:spcAft>
                <a:spcPts val="0"/>
              </a:spcAft>
              <a:buNone/>
            </a:pPr>
            <a:r>
              <a:rPr lang="en-US" sz="7300"/>
              <a:t>Designed to be Deployed a Variety of Formats</a:t>
            </a:r>
            <a:endParaRPr sz="9400"/>
          </a:p>
        </p:txBody>
      </p:sp>
      <p:pic>
        <p:nvPicPr>
          <p:cNvPr id="428" name="Google Shape;428;gdf12d6baca_1_226"/>
          <p:cNvPicPr preferRelativeResize="0"/>
          <p:nvPr/>
        </p:nvPicPr>
        <p:blipFill rotWithShape="1">
          <a:blip r:embed="rId8">
            <a:alphaModFix/>
          </a:blip>
          <a:srcRect b="45477"/>
          <a:stretch/>
        </p:blipFill>
        <p:spPr>
          <a:xfrm>
            <a:off x="9565700" y="7350950"/>
            <a:ext cx="6014600" cy="5414324"/>
          </a:xfrm>
          <a:prstGeom prst="rect">
            <a:avLst/>
          </a:prstGeom>
          <a:noFill/>
          <a:ln>
            <a:noFill/>
          </a:ln>
        </p:spPr>
      </p:pic>
      <p:sp>
        <p:nvSpPr>
          <p:cNvPr id="429" name="Google Shape;429;gdf12d6baca_1_226"/>
          <p:cNvSpPr txBox="1"/>
          <p:nvPr/>
        </p:nvSpPr>
        <p:spPr>
          <a:xfrm>
            <a:off x="12518913" y="11017542"/>
            <a:ext cx="3407100" cy="607200"/>
          </a:xfrm>
          <a:prstGeom prst="rect">
            <a:avLst/>
          </a:prstGeom>
          <a:solidFill>
            <a:srgbClr val="FFFFFF"/>
          </a:solidFill>
          <a:ln>
            <a:noFill/>
          </a:ln>
        </p:spPr>
        <p:txBody>
          <a:bodyPr spcFirstLastPara="1" wrap="square" lIns="0" tIns="189600" rIns="0" bIns="0" anchor="t" anchorCtr="0">
            <a:spAutoFit/>
          </a:bodyPr>
          <a:lstStyle/>
          <a:p>
            <a:pPr marL="266700" marR="0" lvl="0" indent="0" algn="l" rtl="0">
              <a:lnSpc>
                <a:spcPct val="100000"/>
              </a:lnSpc>
              <a:spcBef>
                <a:spcPts val="0"/>
              </a:spcBef>
              <a:spcAft>
                <a:spcPts val="0"/>
              </a:spcAft>
              <a:buNone/>
            </a:pPr>
            <a:r>
              <a:rPr lang="en-US" sz="2700" b="1">
                <a:solidFill>
                  <a:srgbClr val="171717"/>
                </a:solidFill>
                <a:latin typeface="Lucida Sans"/>
                <a:ea typeface="Lucida Sans"/>
                <a:cs typeface="Lucida Sans"/>
                <a:sym typeface="Lucida Sans"/>
              </a:rPr>
              <a:t>Robotics</a:t>
            </a:r>
            <a:endParaRPr sz="2700">
              <a:latin typeface="Lucida Sans"/>
              <a:ea typeface="Lucida Sans"/>
              <a:cs typeface="Lucida Sans"/>
              <a:sym typeface="Lucida Sans"/>
            </a:endParaRPr>
          </a:p>
        </p:txBody>
      </p:sp>
      <p:sp>
        <p:nvSpPr>
          <p:cNvPr id="3" name="TextBox 2">
            <a:extLst>
              <a:ext uri="{FF2B5EF4-FFF2-40B4-BE49-F238E27FC236}">
                <a16:creationId xmlns:a16="http://schemas.microsoft.com/office/drawing/2014/main" id="{D2501AD4-4F2C-5611-07CA-16CCC61BFB53}"/>
              </a:ext>
            </a:extLst>
          </p:cNvPr>
          <p:cNvSpPr txBox="1"/>
          <p:nvPr/>
        </p:nvSpPr>
        <p:spPr>
          <a:xfrm>
            <a:off x="6113656" y="6704112"/>
            <a:ext cx="12227312" cy="307777"/>
          </a:xfrm>
          <a:prstGeom prst="rect">
            <a:avLst/>
          </a:prstGeom>
          <a:noFill/>
        </p:spPr>
        <p:txBody>
          <a:bodyPr wrap="square">
            <a:spAutoFit/>
          </a:bodyPr>
          <a:lstStyle/>
          <a:p>
            <a:r>
              <a:rPr lang="en-US" sz="1400" dirty="0">
                <a:solidFill>
                  <a:schemeClr val="dk1"/>
                </a:solidFill>
                <a:latin typeface="Calibri"/>
                <a:ea typeface="Calibri"/>
                <a:cs typeface="Calibri"/>
                <a:sym typeface="Calibri"/>
              </a:rPr>
              <a:t>increased basket  size from personalized offers </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df12d6baca_0_612"/>
          <p:cNvSpPr txBox="1"/>
          <p:nvPr/>
        </p:nvSpPr>
        <p:spPr>
          <a:xfrm>
            <a:off x="5605284" y="8364297"/>
            <a:ext cx="13927200" cy="3767104"/>
          </a:xfrm>
          <a:prstGeom prst="rect">
            <a:avLst/>
          </a:prstGeom>
          <a:noFill/>
          <a:ln>
            <a:noFill/>
          </a:ln>
        </p:spPr>
        <p:txBody>
          <a:bodyPr spcFirstLastPara="1" wrap="square" lIns="182850" tIns="91400" rIns="182850" bIns="91400" anchor="t" anchorCtr="0">
            <a:spAutoFit/>
          </a:bodyPr>
          <a:lstStyle/>
          <a:p>
            <a:pPr marL="0" lvl="0" indent="0" algn="ctr" rtl="0">
              <a:lnSpc>
                <a:spcPct val="90000"/>
              </a:lnSpc>
              <a:spcBef>
                <a:spcPts val="0"/>
              </a:spcBef>
              <a:spcAft>
                <a:spcPts val="0"/>
              </a:spcAft>
              <a:buSzPts val="2200"/>
              <a:buNone/>
            </a:pPr>
            <a:r>
              <a:rPr lang="en-US" sz="8600" b="1" dirty="0">
                <a:solidFill>
                  <a:schemeClr val="lt1"/>
                </a:solidFill>
              </a:rPr>
              <a:t>ROC’s Frictionless Journey with Aramark</a:t>
            </a:r>
            <a:endParaRPr sz="13700" dirty="0">
              <a:solidFill>
                <a:schemeClr val="lt1"/>
              </a:solidFill>
            </a:endParaRPr>
          </a:p>
          <a:p>
            <a:pPr marL="0" marR="0" lvl="0" indent="0" algn="l" rtl="0">
              <a:spcBef>
                <a:spcPts val="0"/>
              </a:spcBef>
              <a:spcAft>
                <a:spcPts val="0"/>
              </a:spcAft>
              <a:buNone/>
            </a:pPr>
            <a:endParaRPr sz="7800" dirty="0">
              <a:solidFill>
                <a:schemeClr val="lt1"/>
              </a:solidFill>
              <a:latin typeface="Libre Franklin"/>
              <a:ea typeface="Libre Franklin"/>
              <a:cs typeface="Libre Franklin"/>
              <a:sym typeface="Libre Franklin"/>
            </a:endParaRPr>
          </a:p>
        </p:txBody>
      </p:sp>
    </p:spTree>
    <p:extLst>
      <p:ext uri="{BB962C8B-B14F-4D97-AF65-F5344CB8AC3E}">
        <p14:creationId xmlns:p14="http://schemas.microsoft.com/office/powerpoint/2010/main" val="283792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20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0"/>
        <p:cNvGrpSpPr/>
        <p:nvPr/>
      </p:nvGrpSpPr>
      <p:grpSpPr>
        <a:xfrm>
          <a:off x="0" y="0"/>
          <a:ext cx="0" cy="0"/>
          <a:chOff x="0" y="0"/>
          <a:chExt cx="0" cy="0"/>
        </a:xfrm>
      </p:grpSpPr>
      <p:pic>
        <p:nvPicPr>
          <p:cNvPr id="471" name="Google Shape;471;p5" descr="Image"/>
          <p:cNvPicPr preferRelativeResize="0"/>
          <p:nvPr/>
        </p:nvPicPr>
        <p:blipFill rotWithShape="1">
          <a:blip r:embed="rId3">
            <a:alphaModFix/>
          </a:blip>
          <a:srcRect/>
          <a:stretch/>
        </p:blipFill>
        <p:spPr>
          <a:xfrm>
            <a:off x="1189745" y="7183101"/>
            <a:ext cx="5461651" cy="3762276"/>
          </a:xfrm>
          <a:prstGeom prst="rect">
            <a:avLst/>
          </a:prstGeom>
          <a:noFill/>
          <a:ln>
            <a:noFill/>
          </a:ln>
        </p:spPr>
      </p:pic>
      <p:pic>
        <p:nvPicPr>
          <p:cNvPr id="472" name="Google Shape;472;p5"/>
          <p:cNvPicPr preferRelativeResize="0"/>
          <p:nvPr/>
        </p:nvPicPr>
        <p:blipFill rotWithShape="1">
          <a:blip r:embed="rId4">
            <a:alphaModFix/>
          </a:blip>
          <a:srcRect l="-13631" r="-13643" b="-27275"/>
          <a:stretch/>
        </p:blipFill>
        <p:spPr>
          <a:xfrm>
            <a:off x="319229" y="3409662"/>
            <a:ext cx="3797108" cy="3762276"/>
          </a:xfrm>
          <a:prstGeom prst="rect">
            <a:avLst/>
          </a:prstGeom>
          <a:noFill/>
          <a:ln>
            <a:noFill/>
          </a:ln>
        </p:spPr>
      </p:pic>
      <p:pic>
        <p:nvPicPr>
          <p:cNvPr id="473" name="Google Shape;473;p5" descr="https://southcentralus1-mediap.svc.ms/transform/thumbnail?provider=spo&amp;inputFormat=jpeg&amp;cs=fFNQTw&amp;docid=https%3A%2F%2Faramark365.sharepoint.com%3A443%2F_api%2Fv2.0%2Fdrives%2Fb!q0CEldt3zE2jTTctrYRuoT0LWNFIofVBkK5y4e7WuLFYQ1xYFiz1RL46BiboEQcn%2Fitems%2F01O5N5EX7OLUABVKRGFFAJX7B3CPUXAU5E%3Fversion%3DPublished&amp;access_token=eyJ0eXAiOiJKV1QiLCJhbGciOiJub25lIn0.eyJhdWQiOiIwMDAwMDAwMy0wMDAwLTBmZjEtY2UwMC0wMDAwMDAwMDAwMDAvYXJhbWFyazM2NS5zaGFyZXBvaW50LmNvbUBiMTUxOWYwZi0yZGJmLTRlMjEtYmYzNC1hNjg2Y2U5NzU4OGEiLCJpc3MiOiIwMDAwMDAwMy0wMDAwLTBmZjEtY2UwMC0wMDAwMDAwMDAwMDAiLCJuYmYiOiIxNTk3ODQwODAwIiwiZXhwIjoiMTU5Nzg2MjQwMCIsImVuZHBvaW50dXJsIjoibDg0S0R5bUQ0WmhmOE5nWWJzK2o1ZTQ3dzBhRmdLTzR2QWxnb0NSY2V6bz0iLCJlbmRwb2ludHVybExlbmd0aCI6IjExNyIsImlzbG9vcGJhY2siOiJUcnVlIiwiY2lkIjoiT0RrNFpUY3hPV1l0TXpBd05pMWlNREF3TFRNNE9XSXRaV1kxTjJFNFlXWmhNVFkzIiwidmVyIjoiaGFzaGVkcHJvb2Z0b2tlbiIsInNpdGVpZCI6Ik9UVTRORFF3WVdJdE56ZGtZaTAwWkdOakxXRXpOR1F0TXpjeVpHRmtPRFEyWldFeCIsInNpZ25pbl9zdGF0ZSI6IltcImttc2lcIl0iLCJuYW1laWQiOiIwIy5mfG1lbWJlcnNoaXB8aGFycmlzLWZpb25hQGFyYW1hcmsuY29tIiwibmlpIjoibWljcm9zb2Z0LnNoYXJlcG9pbnQiLCJpc3VzZXIiOiJ0cnVlIiwiY2FjaGVrZXkiOiIwaC5mfG1lbWJlcnNoaXB8MTAwMzIwMDA1MGE3NTcwNUBsaXZlLmNvbSIsInR0IjoiMCIsInVzZVBlcnNpc3RlbnRDb29raWUiOiIzIn0.L0tMRG5COXp1Uk1MYVNiblZTakRWa1pTMzQ5dGFGd0lTQytTNmZoVHBjVT0&amp;encodeFailures=1&amp;srcWidth=&amp;srcHeight=&amp;width=1757&amp;height=1200&amp;action=Access"/>
          <p:cNvPicPr preferRelativeResize="0"/>
          <p:nvPr/>
        </p:nvPicPr>
        <p:blipFill rotWithShape="1">
          <a:blip r:embed="rId5">
            <a:alphaModFix/>
          </a:blip>
          <a:srcRect l="17099" r="2377"/>
          <a:stretch/>
        </p:blipFill>
        <p:spPr>
          <a:xfrm>
            <a:off x="8477009" y="387912"/>
            <a:ext cx="14850981" cy="12585849"/>
          </a:xfrm>
          <a:prstGeom prst="rect">
            <a:avLst/>
          </a:prstGeom>
          <a:noFill/>
          <a:ln>
            <a:noFill/>
          </a:ln>
        </p:spPr>
      </p:pic>
      <p:pic>
        <p:nvPicPr>
          <p:cNvPr id="474" name="Google Shape;474;p5"/>
          <p:cNvPicPr preferRelativeResize="0"/>
          <p:nvPr/>
        </p:nvPicPr>
        <p:blipFill>
          <a:blip r:embed="rId6">
            <a:alphaModFix/>
          </a:blip>
          <a:stretch>
            <a:fillRect/>
          </a:stretch>
        </p:blipFill>
        <p:spPr>
          <a:xfrm>
            <a:off x="4435567" y="3223925"/>
            <a:ext cx="3402982" cy="3041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4" descr="https://powerpoint.officeapps.live.com/pods/GetClipboardImage.ashx?Id=ad3fa221-c01d-4323-957a-1eaa748c5940&amp;DC=PUS3&amp;wdoverrides=GetClipboardImageEnabled:true"/>
          <p:cNvPicPr preferRelativeResize="0"/>
          <p:nvPr/>
        </p:nvPicPr>
        <p:blipFill rotWithShape="1">
          <a:blip r:embed="rId3">
            <a:alphaModFix/>
          </a:blip>
          <a:srcRect/>
          <a:stretch/>
        </p:blipFill>
        <p:spPr>
          <a:xfrm>
            <a:off x="0" y="0"/>
            <a:ext cx="24384002" cy="13716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3"/>
        <p:cNvGrpSpPr/>
        <p:nvPr/>
      </p:nvGrpSpPr>
      <p:grpSpPr>
        <a:xfrm>
          <a:off x="0" y="0"/>
          <a:ext cx="0" cy="0"/>
          <a:chOff x="0" y="0"/>
          <a:chExt cx="0" cy="0"/>
        </a:xfrm>
      </p:grpSpPr>
      <p:sp>
        <p:nvSpPr>
          <p:cNvPr id="484" name="Google Shape;484;p8"/>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Clr>
                <a:srgbClr val="888888"/>
              </a:buClr>
              <a:buSzPts val="2400"/>
              <a:buFont typeface="Helvetica Neue"/>
              <a:buNone/>
            </a:pPr>
            <a:fld id="{00000000-1234-1234-1234-123412341234}" type="slidenum">
              <a:rPr lang="en-US" sz="2700" b="0">
                <a:solidFill>
                  <a:schemeClr val="dk2"/>
                </a:solidFill>
                <a:latin typeface="Arial"/>
                <a:ea typeface="Arial"/>
                <a:cs typeface="Arial"/>
                <a:sym typeface="Arial"/>
              </a:rPr>
              <a:t>15</a:t>
            </a:fld>
            <a:endParaRPr sz="2700" b="0">
              <a:solidFill>
                <a:schemeClr val="dk2"/>
              </a:solidFill>
              <a:latin typeface="Arial"/>
              <a:ea typeface="Arial"/>
              <a:cs typeface="Arial"/>
              <a:sym typeface="Arial"/>
            </a:endParaRPr>
          </a:p>
        </p:txBody>
      </p:sp>
      <p:sp>
        <p:nvSpPr>
          <p:cNvPr id="485" name="Google Shape;485;p8"/>
          <p:cNvSpPr txBox="1">
            <a:spLocks noGrp="1"/>
          </p:cNvSpPr>
          <p:nvPr>
            <p:ph type="title"/>
          </p:nvPr>
        </p:nvSpPr>
        <p:spPr>
          <a:xfrm>
            <a:off x="1502228" y="-178383"/>
            <a:ext cx="21031199" cy="265112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7200"/>
              <a:buFont typeface="Calibri"/>
              <a:buNone/>
            </a:pPr>
            <a:r>
              <a:rPr lang="en-US"/>
              <a:t>Amazon’s Ability to Disrupt</a:t>
            </a:r>
            <a:endParaRPr/>
          </a:p>
        </p:txBody>
      </p:sp>
      <p:pic>
        <p:nvPicPr>
          <p:cNvPr id="486" name="Google Shape;486;p8"/>
          <p:cNvPicPr preferRelativeResize="0"/>
          <p:nvPr/>
        </p:nvPicPr>
        <p:blipFill rotWithShape="1">
          <a:blip r:embed="rId3">
            <a:alphaModFix/>
          </a:blip>
          <a:srcRect/>
          <a:stretch/>
        </p:blipFill>
        <p:spPr>
          <a:xfrm>
            <a:off x="360124" y="3035639"/>
            <a:ext cx="11610862" cy="7684794"/>
          </a:xfrm>
          <a:prstGeom prst="rect">
            <a:avLst/>
          </a:prstGeom>
          <a:noFill/>
          <a:ln w="9525" cap="flat" cmpd="sng">
            <a:solidFill>
              <a:schemeClr val="dk1"/>
            </a:solidFill>
            <a:prstDash val="solid"/>
            <a:round/>
            <a:headEnd type="none" w="sm" len="sm"/>
            <a:tailEnd type="none" w="sm" len="sm"/>
          </a:ln>
        </p:spPr>
      </p:pic>
      <p:pic>
        <p:nvPicPr>
          <p:cNvPr id="487" name="Google Shape;487;p8"/>
          <p:cNvPicPr preferRelativeResize="0"/>
          <p:nvPr/>
        </p:nvPicPr>
        <p:blipFill rotWithShape="1">
          <a:blip r:embed="rId4">
            <a:alphaModFix/>
          </a:blip>
          <a:srcRect/>
          <a:stretch/>
        </p:blipFill>
        <p:spPr>
          <a:xfrm>
            <a:off x="12473561" y="3035638"/>
            <a:ext cx="11281383" cy="768479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491"/>
        <p:cNvGrpSpPr/>
        <p:nvPr/>
      </p:nvGrpSpPr>
      <p:grpSpPr>
        <a:xfrm>
          <a:off x="0" y="0"/>
          <a:ext cx="0" cy="0"/>
          <a:chOff x="0" y="0"/>
          <a:chExt cx="0" cy="0"/>
        </a:xfrm>
      </p:grpSpPr>
      <p:sp>
        <p:nvSpPr>
          <p:cNvPr id="492" name="Google Shape;492;gdf12d6baca_1_1004"/>
          <p:cNvSpPr txBox="1">
            <a:spLocks noGrp="1"/>
          </p:cNvSpPr>
          <p:nvPr>
            <p:ph type="body" idx="4294967295"/>
          </p:nvPr>
        </p:nvSpPr>
        <p:spPr>
          <a:xfrm>
            <a:off x="2198851" y="661025"/>
            <a:ext cx="15022500" cy="1041600"/>
          </a:xfrm>
          <a:prstGeom prst="rect">
            <a:avLst/>
          </a:prstGeom>
          <a:noFill/>
          <a:ln>
            <a:noFill/>
          </a:ln>
        </p:spPr>
        <p:txBody>
          <a:bodyPr spcFirstLastPara="1" wrap="square" lIns="50800" tIns="50800" rIns="50800" bIns="50800" anchor="t" anchorCtr="0">
            <a:spAutoFit/>
          </a:bodyPr>
          <a:lstStyle/>
          <a:p>
            <a:pPr marL="0" lvl="0" indent="0" algn="l" rtl="0">
              <a:lnSpc>
                <a:spcPct val="100000"/>
              </a:lnSpc>
              <a:spcBef>
                <a:spcPts val="0"/>
              </a:spcBef>
              <a:spcAft>
                <a:spcPts val="0"/>
              </a:spcAft>
              <a:buClr>
                <a:srgbClr val="A0B8BF"/>
              </a:buClr>
              <a:buSzPts val="5000"/>
              <a:buFont typeface="Lato"/>
              <a:buNone/>
            </a:pPr>
            <a:r>
              <a:rPr lang="en-US" sz="6100" b="1">
                <a:solidFill>
                  <a:schemeClr val="lt1"/>
                </a:solidFill>
                <a:latin typeface="Lato"/>
                <a:ea typeface="Lato"/>
                <a:cs typeface="Lato"/>
                <a:sym typeface="Lato"/>
              </a:rPr>
              <a:t>Quick Eats - Results Driven</a:t>
            </a:r>
            <a:endParaRPr sz="5900" b="1">
              <a:solidFill>
                <a:schemeClr val="lt1"/>
              </a:solidFill>
            </a:endParaRPr>
          </a:p>
        </p:txBody>
      </p:sp>
      <p:sp>
        <p:nvSpPr>
          <p:cNvPr id="493" name="Google Shape;493;gdf12d6baca_1_1004"/>
          <p:cNvSpPr txBox="1">
            <a:spLocks noGrp="1"/>
          </p:cNvSpPr>
          <p:nvPr>
            <p:ph type="sldNum" idx="12"/>
          </p:nvPr>
        </p:nvSpPr>
        <p:spPr>
          <a:xfrm>
            <a:off x="17221200" y="12712701"/>
            <a:ext cx="5486400" cy="518100"/>
          </a:xfrm>
          <a:prstGeom prst="rect">
            <a:avLst/>
          </a:prstGeom>
          <a:noFill/>
          <a:ln>
            <a:noFill/>
          </a:ln>
        </p:spPr>
        <p:txBody>
          <a:bodyPr spcFirstLastPara="1" wrap="square" lIns="50800" tIns="50800" rIns="50800" bIns="50800" anchor="t" anchorCtr="0">
            <a:spAutoFit/>
          </a:bodyPr>
          <a:lstStyle/>
          <a:p>
            <a:pPr marL="0" lvl="0" indent="0" algn="r" rtl="0">
              <a:spcBef>
                <a:spcPts val="0"/>
              </a:spcBef>
              <a:spcAft>
                <a:spcPts val="0"/>
              </a:spcAft>
              <a:buClr>
                <a:srgbClr val="888888"/>
              </a:buClr>
              <a:buSzPts val="2400"/>
              <a:buFont typeface="Helvetica Neue"/>
              <a:buNone/>
            </a:pPr>
            <a:fld id="{00000000-1234-1234-1234-123412341234}" type="slidenum">
              <a:rPr lang="en-US">
                <a:solidFill>
                  <a:schemeClr val="dk2"/>
                </a:solidFill>
                <a:latin typeface="Arial"/>
                <a:ea typeface="Arial"/>
                <a:cs typeface="Arial"/>
                <a:sym typeface="Arial"/>
              </a:rPr>
              <a:t>16</a:t>
            </a:fld>
            <a:endParaRPr>
              <a:solidFill>
                <a:schemeClr val="dk2"/>
              </a:solidFill>
              <a:latin typeface="Arial"/>
              <a:ea typeface="Arial"/>
              <a:cs typeface="Arial"/>
              <a:sym typeface="Arial"/>
            </a:endParaRPr>
          </a:p>
        </p:txBody>
      </p:sp>
      <p:sp>
        <p:nvSpPr>
          <p:cNvPr id="494" name="Google Shape;494;gdf12d6baca_1_1004"/>
          <p:cNvSpPr txBox="1">
            <a:spLocks noGrp="1"/>
          </p:cNvSpPr>
          <p:nvPr>
            <p:ph type="body" idx="4294967295"/>
          </p:nvPr>
        </p:nvSpPr>
        <p:spPr>
          <a:xfrm>
            <a:off x="1130400" y="2254050"/>
            <a:ext cx="22822800" cy="9207900"/>
          </a:xfrm>
          <a:prstGeom prst="rect">
            <a:avLst/>
          </a:prstGeom>
          <a:noFill/>
          <a:ln>
            <a:noFill/>
          </a:ln>
        </p:spPr>
        <p:txBody>
          <a:bodyPr spcFirstLastPara="1" wrap="square" lIns="50800" tIns="50800" rIns="50800" bIns="50800" anchor="t" anchorCtr="0">
            <a:noAutofit/>
          </a:bodyPr>
          <a:lstStyle/>
          <a:p>
            <a:pPr marL="711200" lvl="0" indent="-742950" algn="l" rtl="0">
              <a:lnSpc>
                <a:spcPct val="100000"/>
              </a:lnSpc>
              <a:spcBef>
                <a:spcPts val="0"/>
              </a:spcBef>
              <a:spcAft>
                <a:spcPts val="0"/>
              </a:spcAft>
              <a:buClr>
                <a:schemeClr val="dk1"/>
              </a:buClr>
              <a:buSzPts val="4250"/>
              <a:buFont typeface="Calibri"/>
              <a:buChar char="•"/>
            </a:pPr>
            <a:r>
              <a:rPr lang="en-US" sz="5500">
                <a:solidFill>
                  <a:schemeClr val="dk1"/>
                </a:solidFill>
                <a:latin typeface="Calibri"/>
                <a:ea typeface="Calibri"/>
                <a:cs typeface="Calibri"/>
                <a:sym typeface="Calibri"/>
              </a:rPr>
              <a:t>Labor reduction from 40% to 4%</a:t>
            </a:r>
            <a:endParaRPr sz="5300">
              <a:solidFill>
                <a:schemeClr val="dk1"/>
              </a:solidFill>
              <a:latin typeface="Calibri"/>
              <a:ea typeface="Calibri"/>
              <a:cs typeface="Calibri"/>
              <a:sym typeface="Calibri"/>
            </a:endParaRPr>
          </a:p>
          <a:p>
            <a:pPr marL="711200" lvl="0" indent="-742950" algn="l" rtl="0">
              <a:lnSpc>
                <a:spcPct val="100000"/>
              </a:lnSpc>
              <a:spcBef>
                <a:spcPts val="0"/>
              </a:spcBef>
              <a:spcAft>
                <a:spcPts val="0"/>
              </a:spcAft>
              <a:buClr>
                <a:schemeClr val="dk1"/>
              </a:buClr>
              <a:buSzPts val="4250"/>
              <a:buFont typeface="Calibri"/>
              <a:buChar char="•"/>
            </a:pPr>
            <a:r>
              <a:rPr lang="en-US" sz="5500">
                <a:solidFill>
                  <a:schemeClr val="dk1"/>
                </a:solidFill>
                <a:latin typeface="Calibri"/>
                <a:ea typeface="Calibri"/>
                <a:cs typeface="Calibri"/>
                <a:sym typeface="Calibri"/>
              </a:rPr>
              <a:t>TAM increase – $25B opportunity (avg)</a:t>
            </a:r>
            <a:endParaRPr sz="5300">
              <a:solidFill>
                <a:schemeClr val="dk1"/>
              </a:solidFill>
              <a:latin typeface="Calibri"/>
              <a:ea typeface="Calibri"/>
              <a:cs typeface="Calibri"/>
              <a:sym typeface="Calibri"/>
            </a:endParaRPr>
          </a:p>
          <a:p>
            <a:pPr marL="711200" lvl="0" indent="-742950" algn="l" rtl="0">
              <a:lnSpc>
                <a:spcPct val="100000"/>
              </a:lnSpc>
              <a:spcBef>
                <a:spcPts val="0"/>
              </a:spcBef>
              <a:spcAft>
                <a:spcPts val="0"/>
              </a:spcAft>
              <a:buClr>
                <a:schemeClr val="dk1"/>
              </a:buClr>
              <a:buSzPts val="4250"/>
              <a:buFont typeface="Calibri"/>
              <a:buChar char="•"/>
            </a:pPr>
            <a:r>
              <a:rPr lang="en-US" sz="5500">
                <a:solidFill>
                  <a:schemeClr val="dk1"/>
                </a:solidFill>
                <a:latin typeface="Calibri"/>
                <a:ea typeface="Calibri"/>
                <a:cs typeface="Calibri"/>
                <a:sym typeface="Calibri"/>
              </a:rPr>
              <a:t>Check out time reduced from 63 seconds on average to 0 seconds [NACS fact sheet].</a:t>
            </a:r>
            <a:endParaRPr sz="5300">
              <a:solidFill>
                <a:schemeClr val="dk1"/>
              </a:solidFill>
              <a:latin typeface="Calibri"/>
              <a:ea typeface="Calibri"/>
              <a:cs typeface="Calibri"/>
              <a:sym typeface="Calibri"/>
            </a:endParaRPr>
          </a:p>
          <a:p>
            <a:pPr marL="711200" lvl="0" indent="-742950" algn="l" rtl="0">
              <a:lnSpc>
                <a:spcPct val="100000"/>
              </a:lnSpc>
              <a:spcBef>
                <a:spcPts val="0"/>
              </a:spcBef>
              <a:spcAft>
                <a:spcPts val="0"/>
              </a:spcAft>
              <a:buClr>
                <a:schemeClr val="dk1"/>
              </a:buClr>
              <a:buSzPts val="4250"/>
              <a:buFont typeface="Calibri"/>
              <a:buChar char="•"/>
            </a:pPr>
            <a:r>
              <a:rPr lang="en-US" sz="5500">
                <a:solidFill>
                  <a:schemeClr val="dk1"/>
                </a:solidFill>
                <a:latin typeface="Calibri"/>
                <a:ea typeface="Calibri"/>
                <a:cs typeface="Calibri"/>
                <a:sym typeface="Calibri"/>
              </a:rPr>
              <a:t>Scan-based Trading</a:t>
            </a:r>
            <a:endParaRPr sz="5300">
              <a:solidFill>
                <a:schemeClr val="dk1"/>
              </a:solidFill>
              <a:latin typeface="Calibri"/>
              <a:ea typeface="Calibri"/>
              <a:cs typeface="Calibri"/>
              <a:sym typeface="Calibri"/>
            </a:endParaRPr>
          </a:p>
          <a:p>
            <a:pPr marL="711200" lvl="0" indent="-742950" algn="l" rtl="0">
              <a:lnSpc>
                <a:spcPct val="100000"/>
              </a:lnSpc>
              <a:spcBef>
                <a:spcPts val="0"/>
              </a:spcBef>
              <a:spcAft>
                <a:spcPts val="0"/>
              </a:spcAft>
              <a:buClr>
                <a:schemeClr val="dk1"/>
              </a:buClr>
              <a:buSzPts val="4250"/>
              <a:buFont typeface="Calibri"/>
              <a:buChar char="•"/>
            </a:pPr>
            <a:r>
              <a:rPr lang="en-US" sz="5500">
                <a:solidFill>
                  <a:schemeClr val="dk1"/>
                </a:solidFill>
                <a:latin typeface="Calibri"/>
                <a:ea typeface="Calibri"/>
                <a:cs typeface="Calibri"/>
                <a:sym typeface="Calibri"/>
              </a:rPr>
              <a:t>30% reduction in excess inventory</a:t>
            </a:r>
            <a:endParaRPr sz="5300">
              <a:solidFill>
                <a:schemeClr val="dk1"/>
              </a:solidFill>
              <a:latin typeface="Calibri"/>
              <a:ea typeface="Calibri"/>
              <a:cs typeface="Calibri"/>
              <a:sym typeface="Calibri"/>
            </a:endParaRPr>
          </a:p>
          <a:p>
            <a:pPr marL="711200" lvl="0" indent="-742950" algn="l" rtl="0">
              <a:lnSpc>
                <a:spcPct val="100000"/>
              </a:lnSpc>
              <a:spcBef>
                <a:spcPts val="0"/>
              </a:spcBef>
              <a:spcAft>
                <a:spcPts val="0"/>
              </a:spcAft>
              <a:buClr>
                <a:schemeClr val="dk1"/>
              </a:buClr>
              <a:buSzPts val="4250"/>
              <a:buFont typeface="Calibri"/>
              <a:buChar char="•"/>
            </a:pPr>
            <a:r>
              <a:rPr lang="en-US" sz="5500">
                <a:solidFill>
                  <a:schemeClr val="dk1"/>
                </a:solidFill>
                <a:latin typeface="Calibri"/>
                <a:ea typeface="Calibri"/>
                <a:cs typeface="Calibri"/>
                <a:sym typeface="Calibri"/>
              </a:rPr>
              <a:t>50% reduction of out of stocks</a:t>
            </a:r>
            <a:endParaRPr sz="5300">
              <a:solidFill>
                <a:schemeClr val="dk1"/>
              </a:solidFill>
              <a:latin typeface="Calibri"/>
              <a:ea typeface="Calibri"/>
              <a:cs typeface="Calibri"/>
              <a:sym typeface="Calibri"/>
            </a:endParaRPr>
          </a:p>
          <a:p>
            <a:pPr marL="711200" lvl="0" indent="-742950" algn="l" rtl="0">
              <a:lnSpc>
                <a:spcPct val="100000"/>
              </a:lnSpc>
              <a:spcBef>
                <a:spcPts val="0"/>
              </a:spcBef>
              <a:spcAft>
                <a:spcPts val="0"/>
              </a:spcAft>
              <a:buClr>
                <a:schemeClr val="dk1"/>
              </a:buClr>
              <a:buSzPts val="4250"/>
              <a:buFont typeface="Calibri"/>
              <a:buChar char="•"/>
            </a:pPr>
            <a:r>
              <a:rPr lang="en-US" sz="5500">
                <a:solidFill>
                  <a:schemeClr val="dk1"/>
                </a:solidFill>
                <a:latin typeface="Calibri"/>
                <a:ea typeface="Calibri"/>
                <a:cs typeface="Calibri"/>
                <a:sym typeface="Calibri"/>
              </a:rPr>
              <a:t>Increase on RoA by 4%</a:t>
            </a:r>
            <a:endParaRPr sz="5300">
              <a:solidFill>
                <a:schemeClr val="dk1"/>
              </a:solidFill>
              <a:latin typeface="Calibri"/>
              <a:ea typeface="Calibri"/>
              <a:cs typeface="Calibri"/>
              <a:sym typeface="Calibri"/>
            </a:endParaRPr>
          </a:p>
          <a:p>
            <a:pPr marL="711200" lvl="0" indent="-742950" algn="l" rtl="0">
              <a:lnSpc>
                <a:spcPct val="100000"/>
              </a:lnSpc>
              <a:spcBef>
                <a:spcPts val="0"/>
              </a:spcBef>
              <a:spcAft>
                <a:spcPts val="0"/>
              </a:spcAft>
              <a:buClr>
                <a:schemeClr val="dk1"/>
              </a:buClr>
              <a:buSzPts val="4250"/>
              <a:buFont typeface="Calibri"/>
              <a:buChar char="•"/>
            </a:pPr>
            <a:r>
              <a:rPr lang="en-US" sz="5500">
                <a:solidFill>
                  <a:schemeClr val="dk1"/>
                </a:solidFill>
                <a:latin typeface="Calibri"/>
                <a:ea typeface="Calibri"/>
                <a:cs typeface="Calibri"/>
                <a:sym typeface="Calibri"/>
              </a:rPr>
              <a:t>Data Monetization (TBD)</a:t>
            </a:r>
            <a:endParaRPr sz="5300">
              <a:solidFill>
                <a:schemeClr val="dk1"/>
              </a:solidFill>
              <a:latin typeface="Calibri"/>
              <a:ea typeface="Calibri"/>
              <a:cs typeface="Calibri"/>
              <a:sym typeface="Calibri"/>
            </a:endParaRPr>
          </a:p>
          <a:p>
            <a:pPr marL="711200" lvl="0" indent="-742950" algn="l" rtl="0">
              <a:lnSpc>
                <a:spcPct val="100000"/>
              </a:lnSpc>
              <a:spcBef>
                <a:spcPts val="0"/>
              </a:spcBef>
              <a:spcAft>
                <a:spcPts val="0"/>
              </a:spcAft>
              <a:buClr>
                <a:schemeClr val="dk1"/>
              </a:buClr>
              <a:buSzPts val="4250"/>
              <a:buFont typeface="Calibri"/>
              <a:buChar char="•"/>
            </a:pPr>
            <a:r>
              <a:rPr lang="en-US" sz="5500">
                <a:solidFill>
                  <a:schemeClr val="dk1"/>
                </a:solidFill>
                <a:latin typeface="Calibri"/>
                <a:ea typeface="Calibri"/>
                <a:cs typeface="Calibri"/>
                <a:sym typeface="Calibri"/>
              </a:rPr>
              <a:t>Digital ad revenue – CPM tbd</a:t>
            </a:r>
            <a:endParaRPr sz="5300">
              <a:solidFill>
                <a:schemeClr val="dk1"/>
              </a:solidFill>
              <a:latin typeface="Calibri"/>
              <a:ea typeface="Calibri"/>
              <a:cs typeface="Calibri"/>
              <a:sym typeface="Calibri"/>
            </a:endParaRPr>
          </a:p>
          <a:p>
            <a:pPr marL="711200" lvl="0" indent="-742950" algn="l" rtl="0">
              <a:lnSpc>
                <a:spcPct val="100000"/>
              </a:lnSpc>
              <a:spcBef>
                <a:spcPts val="0"/>
              </a:spcBef>
              <a:spcAft>
                <a:spcPts val="0"/>
              </a:spcAft>
              <a:buClr>
                <a:schemeClr val="dk1"/>
              </a:buClr>
              <a:buSzPts val="4250"/>
              <a:buFont typeface="Calibri"/>
              <a:buChar char="•"/>
            </a:pPr>
            <a:r>
              <a:rPr lang="en-US" sz="5500">
                <a:solidFill>
                  <a:schemeClr val="dk1"/>
                </a:solidFill>
                <a:latin typeface="Calibri"/>
                <a:ea typeface="Calibri"/>
                <a:cs typeface="Calibri"/>
                <a:sym typeface="Calibri"/>
              </a:rPr>
              <a:t>Consumer behavior monetization – sell to vendor tbd</a:t>
            </a:r>
            <a:endParaRPr sz="53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8"/>
        <p:cNvGrpSpPr/>
        <p:nvPr/>
      </p:nvGrpSpPr>
      <p:grpSpPr>
        <a:xfrm>
          <a:off x="0" y="0"/>
          <a:ext cx="0" cy="0"/>
          <a:chOff x="0" y="0"/>
          <a:chExt cx="0" cy="0"/>
        </a:xfrm>
      </p:grpSpPr>
      <p:sp>
        <p:nvSpPr>
          <p:cNvPr id="499" name="Google Shape;499;p11"/>
          <p:cNvSpPr txBox="1">
            <a:spLocks noGrp="1"/>
          </p:cNvSpPr>
          <p:nvPr>
            <p:ph type="title"/>
          </p:nvPr>
        </p:nvSpPr>
        <p:spPr>
          <a:xfrm>
            <a:off x="1502228" y="-178383"/>
            <a:ext cx="21031199" cy="265112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7200"/>
              <a:buFont typeface="Calibri"/>
              <a:buNone/>
            </a:pPr>
            <a:r>
              <a:rPr lang="en-US" dirty="0"/>
              <a:t>Project Charter and Cadence</a:t>
            </a:r>
            <a:endParaRPr dirty="0"/>
          </a:p>
        </p:txBody>
      </p:sp>
      <p:sp>
        <p:nvSpPr>
          <p:cNvPr id="500" name="Google Shape;500;p11"/>
          <p:cNvSpPr txBox="1">
            <a:spLocks noGrp="1"/>
          </p:cNvSpPr>
          <p:nvPr>
            <p:ph type="body" idx="4294967295"/>
          </p:nvPr>
        </p:nvSpPr>
        <p:spPr>
          <a:xfrm>
            <a:off x="665974" y="2132738"/>
            <a:ext cx="22215797" cy="10309860"/>
          </a:xfrm>
          <a:prstGeom prst="rect">
            <a:avLst/>
          </a:prstGeom>
          <a:noFill/>
          <a:ln>
            <a:noFill/>
          </a:ln>
        </p:spPr>
        <p:txBody>
          <a:bodyPr spcFirstLastPara="1" wrap="square" lIns="91425" tIns="45700" rIns="91425" bIns="45700" anchor="t" anchorCtr="0">
            <a:normAutofit/>
          </a:bodyPr>
          <a:lstStyle/>
          <a:p>
            <a:pPr marL="711200" marR="0" lvl="0" indent="-742950" algn="l" rtl="0">
              <a:lnSpc>
                <a:spcPct val="100000"/>
              </a:lnSpc>
              <a:spcBef>
                <a:spcPts val="0"/>
              </a:spcBef>
              <a:spcAft>
                <a:spcPts val="0"/>
              </a:spcAft>
              <a:buClr>
                <a:schemeClr val="dk1"/>
              </a:buClr>
              <a:buSzPts val="4250"/>
              <a:buFont typeface="Calibri"/>
              <a:buChar char="•"/>
            </a:pPr>
            <a:r>
              <a:rPr lang="en-US" sz="5500" dirty="0">
                <a:solidFill>
                  <a:schemeClr val="dk1"/>
                </a:solidFill>
                <a:latin typeface="Calibri"/>
                <a:ea typeface="Calibri"/>
                <a:cs typeface="Calibri"/>
                <a:sym typeface="Calibri"/>
              </a:rPr>
              <a:t>Mission Statement - Close Convenience Where you Live Work and Play </a:t>
            </a:r>
            <a:endParaRPr sz="5500" dirty="0">
              <a:solidFill>
                <a:schemeClr val="dk1"/>
              </a:solidFill>
              <a:latin typeface="Calibri"/>
              <a:ea typeface="Calibri"/>
              <a:cs typeface="Calibri"/>
              <a:sym typeface="Calibri"/>
            </a:endParaRPr>
          </a:p>
          <a:p>
            <a:pPr marL="711200" marR="0" lvl="0" indent="-742950" algn="l" rtl="0">
              <a:lnSpc>
                <a:spcPct val="100000"/>
              </a:lnSpc>
              <a:spcBef>
                <a:spcPts val="0"/>
              </a:spcBef>
              <a:spcAft>
                <a:spcPts val="0"/>
              </a:spcAft>
              <a:buClr>
                <a:schemeClr val="dk1"/>
              </a:buClr>
              <a:buSzPts val="4250"/>
              <a:buFont typeface="Calibri"/>
              <a:buChar char="•"/>
            </a:pPr>
            <a:r>
              <a:rPr lang="en-US" sz="5500" dirty="0">
                <a:solidFill>
                  <a:schemeClr val="dk1"/>
                </a:solidFill>
                <a:latin typeface="Calibri"/>
                <a:ea typeface="Calibri"/>
                <a:cs typeface="Calibri"/>
                <a:sym typeface="Calibri"/>
              </a:rPr>
              <a:t>There are no crazy ideas. In fact we want crazy ideas</a:t>
            </a:r>
            <a:endParaRPr sz="5500" dirty="0">
              <a:solidFill>
                <a:schemeClr val="dk1"/>
              </a:solidFill>
              <a:latin typeface="Calibri"/>
              <a:ea typeface="Calibri"/>
              <a:cs typeface="Calibri"/>
              <a:sym typeface="Calibri"/>
            </a:endParaRPr>
          </a:p>
          <a:p>
            <a:pPr marL="711200" marR="0" lvl="0" indent="-742950" algn="l" rtl="0">
              <a:lnSpc>
                <a:spcPct val="100000"/>
              </a:lnSpc>
              <a:spcBef>
                <a:spcPts val="0"/>
              </a:spcBef>
              <a:spcAft>
                <a:spcPts val="0"/>
              </a:spcAft>
              <a:buClr>
                <a:schemeClr val="dk1"/>
              </a:buClr>
              <a:buSzPts val="4250"/>
              <a:buFont typeface="Calibri"/>
              <a:buChar char="•"/>
            </a:pPr>
            <a:r>
              <a:rPr lang="en-US" sz="5500" dirty="0">
                <a:solidFill>
                  <a:schemeClr val="dk1"/>
                </a:solidFill>
                <a:latin typeface="Calibri"/>
                <a:ea typeface="Calibri"/>
                <a:cs typeface="Calibri"/>
                <a:sym typeface="Calibri"/>
              </a:rPr>
              <a:t>Fail Fast and Fix Fast - Ideate and Iterate </a:t>
            </a:r>
            <a:endParaRPr sz="5500" dirty="0">
              <a:solidFill>
                <a:schemeClr val="dk1"/>
              </a:solidFill>
              <a:latin typeface="Calibri"/>
              <a:ea typeface="Calibri"/>
              <a:cs typeface="Calibri"/>
              <a:sym typeface="Calibri"/>
            </a:endParaRPr>
          </a:p>
          <a:p>
            <a:pPr marL="711200" marR="0" lvl="0" indent="-742950" algn="l" rtl="0">
              <a:lnSpc>
                <a:spcPct val="100000"/>
              </a:lnSpc>
              <a:spcBef>
                <a:spcPts val="0"/>
              </a:spcBef>
              <a:spcAft>
                <a:spcPts val="0"/>
              </a:spcAft>
              <a:buClr>
                <a:schemeClr val="dk1"/>
              </a:buClr>
              <a:buSzPts val="4250"/>
              <a:buFont typeface="Calibri"/>
              <a:buChar char="•"/>
            </a:pPr>
            <a:r>
              <a:rPr lang="en-US" sz="5500" dirty="0">
                <a:solidFill>
                  <a:schemeClr val="dk1"/>
                </a:solidFill>
                <a:latin typeface="Calibri"/>
                <a:ea typeface="Calibri"/>
                <a:cs typeface="Calibri"/>
                <a:sym typeface="Calibri"/>
              </a:rPr>
              <a:t>Quick Eats Team: “Self-disruptive paradigms cannot survive legacy frameworks.”</a:t>
            </a:r>
            <a:endParaRPr sz="5500" dirty="0">
              <a:solidFill>
                <a:schemeClr val="dk1"/>
              </a:solidFill>
              <a:latin typeface="Calibri"/>
              <a:ea typeface="Calibri"/>
              <a:cs typeface="Calibri"/>
              <a:sym typeface="Calibri"/>
            </a:endParaRPr>
          </a:p>
          <a:p>
            <a:pPr marL="711200" marR="0" lvl="0" indent="-742950" algn="l" rtl="0">
              <a:lnSpc>
                <a:spcPct val="100000"/>
              </a:lnSpc>
              <a:spcBef>
                <a:spcPts val="0"/>
              </a:spcBef>
              <a:spcAft>
                <a:spcPts val="0"/>
              </a:spcAft>
              <a:buClr>
                <a:schemeClr val="dk1"/>
              </a:buClr>
              <a:buSzPts val="4250"/>
              <a:buFont typeface="Calibri"/>
              <a:buChar char="•"/>
            </a:pPr>
            <a:r>
              <a:rPr lang="en-US" sz="5500" dirty="0">
                <a:solidFill>
                  <a:schemeClr val="dk1"/>
                </a:solidFill>
                <a:latin typeface="Calibri"/>
                <a:ea typeface="Calibri"/>
                <a:cs typeface="Calibri"/>
                <a:sym typeface="Calibri"/>
              </a:rPr>
              <a:t>Take a technology-first approach to solving any challenge until we have exhausted all options</a:t>
            </a:r>
            <a:endParaRPr sz="5500" dirty="0">
              <a:solidFill>
                <a:schemeClr val="dk1"/>
              </a:solidFill>
              <a:latin typeface="Calibri"/>
              <a:ea typeface="Calibri"/>
              <a:cs typeface="Calibri"/>
              <a:sym typeface="Calibri"/>
            </a:endParaRPr>
          </a:p>
          <a:p>
            <a:pPr marL="711200" marR="0" lvl="0" indent="-742950" algn="l" rtl="0">
              <a:lnSpc>
                <a:spcPct val="100000"/>
              </a:lnSpc>
              <a:spcBef>
                <a:spcPts val="0"/>
              </a:spcBef>
              <a:spcAft>
                <a:spcPts val="0"/>
              </a:spcAft>
              <a:buClr>
                <a:schemeClr val="dk1"/>
              </a:buClr>
              <a:buSzPts val="4250"/>
              <a:buFont typeface="Calibri"/>
              <a:buChar char="•"/>
            </a:pPr>
            <a:r>
              <a:rPr lang="en-US" sz="5500" dirty="0">
                <a:solidFill>
                  <a:schemeClr val="dk1"/>
                </a:solidFill>
                <a:latin typeface="Calibri"/>
                <a:ea typeface="Calibri"/>
                <a:cs typeface="Calibri"/>
                <a:sym typeface="Calibri"/>
              </a:rPr>
              <a:t>Finally and Most Importantly was the message from the C-Level Executives:</a:t>
            </a:r>
            <a:endParaRPr sz="5500" dirty="0">
              <a:solidFill>
                <a:schemeClr val="dk1"/>
              </a:solidFill>
              <a:latin typeface="Calibri"/>
              <a:ea typeface="Calibri"/>
              <a:cs typeface="Calibri"/>
              <a:sym typeface="Calibri"/>
            </a:endParaRPr>
          </a:p>
          <a:p>
            <a:pPr marL="711200" marR="0" lvl="0" indent="-742950" algn="l" rtl="0">
              <a:lnSpc>
                <a:spcPct val="100000"/>
              </a:lnSpc>
              <a:spcBef>
                <a:spcPts val="0"/>
              </a:spcBef>
              <a:spcAft>
                <a:spcPts val="0"/>
              </a:spcAft>
              <a:buClr>
                <a:schemeClr val="dk1"/>
              </a:buClr>
              <a:buSzPts val="4250"/>
              <a:buFont typeface="Calibri"/>
              <a:buChar char="•"/>
            </a:pPr>
            <a:r>
              <a:rPr lang="en-US" sz="5500" dirty="0">
                <a:solidFill>
                  <a:schemeClr val="dk1"/>
                </a:solidFill>
                <a:latin typeface="Calibri"/>
                <a:ea typeface="Calibri"/>
                <a:cs typeface="Calibri"/>
                <a:sym typeface="Calibri"/>
              </a:rPr>
              <a:t>“Don’t let us get in your way”</a:t>
            </a:r>
            <a:endParaRPr sz="55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0">
                                            <p:txEl>
                                              <p:pRg st="0" end="0"/>
                                            </p:txEl>
                                          </p:spTgt>
                                        </p:tgtEl>
                                        <p:attrNameLst>
                                          <p:attrName>style.visibility</p:attrName>
                                        </p:attrNameLst>
                                      </p:cBhvr>
                                      <p:to>
                                        <p:strVal val="visible"/>
                                      </p:to>
                                    </p:set>
                                    <p:animEffect transition="in" filter="fade">
                                      <p:cBhvr>
                                        <p:cTn id="7" dur="500"/>
                                        <p:tgtEl>
                                          <p:spTgt spid="5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0">
                                            <p:txEl>
                                              <p:pRg st="1" end="1"/>
                                            </p:txEl>
                                          </p:spTgt>
                                        </p:tgtEl>
                                        <p:attrNameLst>
                                          <p:attrName>style.visibility</p:attrName>
                                        </p:attrNameLst>
                                      </p:cBhvr>
                                      <p:to>
                                        <p:strVal val="visible"/>
                                      </p:to>
                                    </p:set>
                                    <p:animEffect transition="in" filter="fade">
                                      <p:cBhvr>
                                        <p:cTn id="12" dur="500"/>
                                        <p:tgtEl>
                                          <p:spTgt spid="5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0">
                                            <p:txEl>
                                              <p:pRg st="2" end="2"/>
                                            </p:txEl>
                                          </p:spTgt>
                                        </p:tgtEl>
                                        <p:attrNameLst>
                                          <p:attrName>style.visibility</p:attrName>
                                        </p:attrNameLst>
                                      </p:cBhvr>
                                      <p:to>
                                        <p:strVal val="visible"/>
                                      </p:to>
                                    </p:set>
                                    <p:animEffect transition="in" filter="fade">
                                      <p:cBhvr>
                                        <p:cTn id="17" dur="500"/>
                                        <p:tgtEl>
                                          <p:spTgt spid="50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0">
                                            <p:txEl>
                                              <p:pRg st="3" end="3"/>
                                            </p:txEl>
                                          </p:spTgt>
                                        </p:tgtEl>
                                        <p:attrNameLst>
                                          <p:attrName>style.visibility</p:attrName>
                                        </p:attrNameLst>
                                      </p:cBhvr>
                                      <p:to>
                                        <p:strVal val="visible"/>
                                      </p:to>
                                    </p:set>
                                    <p:animEffect transition="in" filter="fade">
                                      <p:cBhvr>
                                        <p:cTn id="22" dur="500"/>
                                        <p:tgtEl>
                                          <p:spTgt spid="50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0">
                                            <p:txEl>
                                              <p:pRg st="4" end="4"/>
                                            </p:txEl>
                                          </p:spTgt>
                                        </p:tgtEl>
                                        <p:attrNameLst>
                                          <p:attrName>style.visibility</p:attrName>
                                        </p:attrNameLst>
                                      </p:cBhvr>
                                      <p:to>
                                        <p:strVal val="visible"/>
                                      </p:to>
                                    </p:set>
                                    <p:animEffect transition="in" filter="fade">
                                      <p:cBhvr>
                                        <p:cTn id="27" dur="500"/>
                                        <p:tgtEl>
                                          <p:spTgt spid="50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0">
                                            <p:txEl>
                                              <p:pRg st="5" end="5"/>
                                            </p:txEl>
                                          </p:spTgt>
                                        </p:tgtEl>
                                        <p:attrNameLst>
                                          <p:attrName>style.visibility</p:attrName>
                                        </p:attrNameLst>
                                      </p:cBhvr>
                                      <p:to>
                                        <p:strVal val="visible"/>
                                      </p:to>
                                    </p:set>
                                    <p:animEffect transition="in" filter="fade">
                                      <p:cBhvr>
                                        <p:cTn id="32" dur="500"/>
                                        <p:tgtEl>
                                          <p:spTgt spid="50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0">
                                            <p:txEl>
                                              <p:pRg st="6" end="6"/>
                                            </p:txEl>
                                          </p:spTgt>
                                        </p:tgtEl>
                                        <p:attrNameLst>
                                          <p:attrName>style.visibility</p:attrName>
                                        </p:attrNameLst>
                                      </p:cBhvr>
                                      <p:to>
                                        <p:strVal val="visible"/>
                                      </p:to>
                                    </p:set>
                                    <p:animEffect transition="in" filter="fade">
                                      <p:cBhvr>
                                        <p:cTn id="37" dur="500"/>
                                        <p:tgtEl>
                                          <p:spTgt spid="50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4"/>
        <p:cNvGrpSpPr/>
        <p:nvPr/>
      </p:nvGrpSpPr>
      <p:grpSpPr>
        <a:xfrm>
          <a:off x="0" y="0"/>
          <a:ext cx="0" cy="0"/>
          <a:chOff x="0" y="0"/>
          <a:chExt cx="0" cy="0"/>
        </a:xfrm>
      </p:grpSpPr>
      <p:sp>
        <p:nvSpPr>
          <p:cNvPr id="505" name="Google Shape;505;p17"/>
          <p:cNvSpPr txBox="1">
            <a:spLocks noGrp="1"/>
          </p:cNvSpPr>
          <p:nvPr>
            <p:ph type="title"/>
          </p:nvPr>
        </p:nvSpPr>
        <p:spPr>
          <a:xfrm>
            <a:off x="1502228" y="-178383"/>
            <a:ext cx="21031199" cy="265112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7200"/>
              <a:buFont typeface="Calibri"/>
              <a:buNone/>
            </a:pPr>
            <a:r>
              <a:rPr lang="en-US"/>
              <a:t>Consumer Experience</a:t>
            </a:r>
            <a:endParaRPr/>
          </a:p>
        </p:txBody>
      </p:sp>
      <p:sp>
        <p:nvSpPr>
          <p:cNvPr id="506" name="Google Shape;506;p17"/>
          <p:cNvSpPr txBox="1"/>
          <p:nvPr/>
        </p:nvSpPr>
        <p:spPr>
          <a:xfrm>
            <a:off x="8200300" y="2155475"/>
            <a:ext cx="13911300" cy="609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600" u="sng" dirty="0">
                <a:solidFill>
                  <a:srgbClr val="22222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Quick Eats - Close Convenience™</a:t>
            </a:r>
            <a:endParaRPr sz="9600" dirty="0">
              <a:solidFill>
                <a:srgbClr val="222222"/>
              </a:solidFill>
              <a:latin typeface="Calibri"/>
              <a:ea typeface="Calibri"/>
              <a:cs typeface="Calibri"/>
              <a:sym typeface="Calibri"/>
            </a:endParaRPr>
          </a:p>
          <a:p>
            <a:pPr marL="0" lvl="0" indent="0" algn="l" rtl="0">
              <a:spcBef>
                <a:spcPts val="0"/>
              </a:spcBef>
              <a:spcAft>
                <a:spcPts val="0"/>
              </a:spcAft>
              <a:buNone/>
            </a:pPr>
            <a:endParaRPr sz="9600" dirty="0">
              <a:latin typeface="Calibri"/>
              <a:ea typeface="Calibri"/>
              <a:cs typeface="Calibri"/>
              <a:sym typeface="Calibri"/>
            </a:endParaRPr>
          </a:p>
          <a:p>
            <a:pPr marL="0" lvl="0" indent="0" algn="l" rtl="0">
              <a:spcBef>
                <a:spcPts val="0"/>
              </a:spcBef>
              <a:spcAft>
                <a:spcPts val="0"/>
              </a:spcAft>
              <a:buNone/>
            </a:pPr>
            <a:endParaRPr sz="9600" dirty="0">
              <a:latin typeface="Calibri"/>
              <a:ea typeface="Calibri"/>
              <a:cs typeface="Calibri"/>
              <a:sym typeface="Calibri"/>
            </a:endParaRPr>
          </a:p>
        </p:txBody>
      </p:sp>
      <p:pic>
        <p:nvPicPr>
          <p:cNvPr id="507" name="Google Shape;507;p17"/>
          <p:cNvPicPr preferRelativeResize="0"/>
          <p:nvPr/>
        </p:nvPicPr>
        <p:blipFill rotWithShape="1">
          <a:blip r:embed="rId4">
            <a:alphaModFix/>
          </a:blip>
          <a:srcRect/>
          <a:stretch/>
        </p:blipFill>
        <p:spPr>
          <a:xfrm>
            <a:off x="522146" y="2001189"/>
            <a:ext cx="7097311" cy="1053781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1"/>
        <p:cNvGrpSpPr/>
        <p:nvPr/>
      </p:nvGrpSpPr>
      <p:grpSpPr>
        <a:xfrm>
          <a:off x="0" y="0"/>
          <a:ext cx="0" cy="0"/>
          <a:chOff x="0" y="0"/>
          <a:chExt cx="0" cy="0"/>
        </a:xfrm>
      </p:grpSpPr>
      <p:pic>
        <p:nvPicPr>
          <p:cNvPr id="512" name="Google Shape;512;gdf12d6baca_1_357" descr="Image"/>
          <p:cNvPicPr preferRelativeResize="0"/>
          <p:nvPr/>
        </p:nvPicPr>
        <p:blipFill rotWithShape="1">
          <a:blip r:embed="rId3">
            <a:alphaModFix/>
          </a:blip>
          <a:srcRect l="8729" r="4921"/>
          <a:stretch/>
        </p:blipFill>
        <p:spPr>
          <a:xfrm>
            <a:off x="2938463" y="2851250"/>
            <a:ext cx="18048350" cy="10864752"/>
          </a:xfrm>
          <a:prstGeom prst="rect">
            <a:avLst/>
          </a:prstGeom>
          <a:noFill/>
          <a:ln>
            <a:noFill/>
          </a:ln>
        </p:spPr>
      </p:pic>
      <p:pic>
        <p:nvPicPr>
          <p:cNvPr id="513" name="Google Shape;513;gdf12d6baca_1_357"/>
          <p:cNvPicPr preferRelativeResize="0"/>
          <p:nvPr/>
        </p:nvPicPr>
        <p:blipFill rotWithShape="1">
          <a:blip r:embed="rId4">
            <a:alphaModFix/>
          </a:blip>
          <a:srcRect l="-980" r="979"/>
          <a:stretch/>
        </p:blipFill>
        <p:spPr>
          <a:xfrm>
            <a:off x="4351950" y="0"/>
            <a:ext cx="14977327" cy="2672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292"/>
        <p:cNvGrpSpPr/>
        <p:nvPr/>
      </p:nvGrpSpPr>
      <p:grpSpPr>
        <a:xfrm>
          <a:off x="0" y="0"/>
          <a:ext cx="0" cy="0"/>
          <a:chOff x="0" y="0"/>
          <a:chExt cx="0" cy="0"/>
        </a:xfrm>
      </p:grpSpPr>
      <p:sp>
        <p:nvSpPr>
          <p:cNvPr id="293" name="Google Shape;293;p2"/>
          <p:cNvSpPr txBox="1">
            <a:spLocks noGrp="1"/>
          </p:cNvSpPr>
          <p:nvPr>
            <p:ph type="body" idx="1"/>
          </p:nvPr>
        </p:nvSpPr>
        <p:spPr>
          <a:xfrm>
            <a:off x="1676400" y="2472743"/>
            <a:ext cx="21031199" cy="8702676"/>
          </a:xfrm>
          <a:prstGeom prst="rect">
            <a:avLst/>
          </a:prstGeom>
          <a:noFill/>
          <a:ln>
            <a:noFill/>
          </a:ln>
        </p:spPr>
        <p:txBody>
          <a:bodyPr spcFirstLastPara="1" wrap="square" lIns="91425" tIns="45700" rIns="91425" bIns="45700" anchor="t" anchorCtr="0">
            <a:normAutofit fontScale="85000" lnSpcReduction="20000"/>
          </a:bodyPr>
          <a:lstStyle/>
          <a:p>
            <a:pPr marL="457200" lvl="0" indent="-581025" algn="l" rtl="0">
              <a:lnSpc>
                <a:spcPct val="150000"/>
              </a:lnSpc>
              <a:spcBef>
                <a:spcPts val="0"/>
              </a:spcBef>
              <a:spcAft>
                <a:spcPts val="0"/>
              </a:spcAft>
              <a:buClr>
                <a:schemeClr val="dk1"/>
              </a:buClr>
              <a:buSzPct val="100000"/>
              <a:buFont typeface="Calibri"/>
              <a:buChar char="●"/>
            </a:pPr>
            <a:r>
              <a:rPr lang="en-US" sz="6000">
                <a:solidFill>
                  <a:schemeClr val="dk1"/>
                </a:solidFill>
                <a:latin typeface="Calibri"/>
                <a:ea typeface="Calibri"/>
                <a:cs typeface="Calibri"/>
                <a:sym typeface="Calibri"/>
              </a:rPr>
              <a:t>Introduction to ROC Associates</a:t>
            </a:r>
            <a:endParaRPr sz="6000">
              <a:solidFill>
                <a:schemeClr val="dk1"/>
              </a:solidFill>
              <a:latin typeface="Calibri"/>
              <a:ea typeface="Calibri"/>
              <a:cs typeface="Calibri"/>
              <a:sym typeface="Calibri"/>
            </a:endParaRPr>
          </a:p>
          <a:p>
            <a:pPr marL="457200" lvl="0" indent="-581025" algn="l" rtl="0">
              <a:lnSpc>
                <a:spcPct val="150000"/>
              </a:lnSpc>
              <a:spcBef>
                <a:spcPts val="0"/>
              </a:spcBef>
              <a:spcAft>
                <a:spcPts val="0"/>
              </a:spcAft>
              <a:buClr>
                <a:schemeClr val="dk1"/>
              </a:buClr>
              <a:buSzPct val="100000"/>
              <a:buFont typeface="Calibri"/>
              <a:buChar char="●"/>
            </a:pPr>
            <a:r>
              <a:rPr lang="en-US" sz="6000">
                <a:solidFill>
                  <a:schemeClr val="dk1"/>
                </a:solidFill>
                <a:latin typeface="Calibri"/>
                <a:ea typeface="Calibri"/>
                <a:cs typeface="Calibri"/>
                <a:sym typeface="Calibri"/>
              </a:rPr>
              <a:t>The Evolution of Retail</a:t>
            </a:r>
            <a:endParaRPr sz="6000">
              <a:solidFill>
                <a:schemeClr val="dk1"/>
              </a:solidFill>
              <a:latin typeface="Calibri"/>
              <a:ea typeface="Calibri"/>
              <a:cs typeface="Calibri"/>
              <a:sym typeface="Calibri"/>
            </a:endParaRPr>
          </a:p>
          <a:p>
            <a:pPr marL="457200" lvl="0" indent="-581025" algn="l" rtl="0">
              <a:lnSpc>
                <a:spcPct val="150000"/>
              </a:lnSpc>
              <a:spcBef>
                <a:spcPts val="0"/>
              </a:spcBef>
              <a:spcAft>
                <a:spcPts val="0"/>
              </a:spcAft>
              <a:buClr>
                <a:schemeClr val="dk1"/>
              </a:buClr>
              <a:buSzPct val="100000"/>
              <a:buFont typeface="Calibri"/>
              <a:buChar char="●"/>
            </a:pPr>
            <a:r>
              <a:rPr lang="en-US" sz="6000">
                <a:solidFill>
                  <a:schemeClr val="dk1"/>
                </a:solidFill>
                <a:latin typeface="Calibri"/>
                <a:ea typeface="Calibri"/>
                <a:cs typeface="Calibri"/>
                <a:sym typeface="Calibri"/>
              </a:rPr>
              <a:t>What’s Being Said in 2020/2021</a:t>
            </a:r>
            <a:endParaRPr sz="6000">
              <a:solidFill>
                <a:schemeClr val="dk1"/>
              </a:solidFill>
              <a:latin typeface="Calibri"/>
              <a:ea typeface="Calibri"/>
              <a:cs typeface="Calibri"/>
              <a:sym typeface="Calibri"/>
            </a:endParaRPr>
          </a:p>
          <a:p>
            <a:pPr marL="457200" lvl="0" indent="-581025" algn="l" rtl="0">
              <a:lnSpc>
                <a:spcPct val="150000"/>
              </a:lnSpc>
              <a:spcBef>
                <a:spcPts val="0"/>
              </a:spcBef>
              <a:spcAft>
                <a:spcPts val="0"/>
              </a:spcAft>
              <a:buClr>
                <a:schemeClr val="dk1"/>
              </a:buClr>
              <a:buSzPct val="100000"/>
              <a:buFont typeface="Calibri"/>
              <a:buChar char="●"/>
            </a:pPr>
            <a:r>
              <a:rPr lang="en-US" sz="6000">
                <a:solidFill>
                  <a:schemeClr val="dk1"/>
                </a:solidFill>
                <a:latin typeface="Calibri"/>
                <a:ea typeface="Calibri"/>
                <a:cs typeface="Calibri"/>
                <a:sym typeface="Calibri"/>
              </a:rPr>
              <a:t>What are the Formats Available to Retailers</a:t>
            </a:r>
            <a:endParaRPr sz="6000">
              <a:solidFill>
                <a:schemeClr val="dk1"/>
              </a:solidFill>
              <a:latin typeface="Calibri"/>
              <a:ea typeface="Calibri"/>
              <a:cs typeface="Calibri"/>
              <a:sym typeface="Calibri"/>
            </a:endParaRPr>
          </a:p>
          <a:p>
            <a:pPr marL="457200" lvl="0" indent="-581025" algn="l" rtl="0">
              <a:lnSpc>
                <a:spcPct val="150000"/>
              </a:lnSpc>
              <a:spcBef>
                <a:spcPts val="0"/>
              </a:spcBef>
              <a:spcAft>
                <a:spcPts val="0"/>
              </a:spcAft>
              <a:buClr>
                <a:schemeClr val="dk1"/>
              </a:buClr>
              <a:buSzPct val="100000"/>
              <a:buFont typeface="Calibri"/>
              <a:buChar char="●"/>
            </a:pPr>
            <a:r>
              <a:rPr lang="en-US" sz="6000">
                <a:solidFill>
                  <a:schemeClr val="dk1"/>
                </a:solidFill>
                <a:latin typeface="Calibri"/>
                <a:ea typeface="Calibri"/>
                <a:cs typeface="Calibri"/>
                <a:sym typeface="Calibri"/>
              </a:rPr>
              <a:t>What Defines an Autonomous Store </a:t>
            </a:r>
            <a:endParaRPr sz="6000">
              <a:solidFill>
                <a:schemeClr val="dk1"/>
              </a:solidFill>
              <a:latin typeface="Calibri"/>
              <a:ea typeface="Calibri"/>
              <a:cs typeface="Calibri"/>
              <a:sym typeface="Calibri"/>
            </a:endParaRPr>
          </a:p>
          <a:p>
            <a:pPr marL="457200" lvl="0" indent="-581025" algn="l" rtl="0">
              <a:lnSpc>
                <a:spcPct val="150000"/>
              </a:lnSpc>
              <a:spcBef>
                <a:spcPts val="0"/>
              </a:spcBef>
              <a:spcAft>
                <a:spcPts val="0"/>
              </a:spcAft>
              <a:buClr>
                <a:schemeClr val="dk1"/>
              </a:buClr>
              <a:buSzPct val="100000"/>
              <a:buFont typeface="Calibri"/>
              <a:buChar char="●"/>
            </a:pPr>
            <a:r>
              <a:rPr lang="en-US" sz="6000">
                <a:solidFill>
                  <a:schemeClr val="dk1"/>
                </a:solidFill>
                <a:latin typeface="Calibri"/>
                <a:ea typeface="Calibri"/>
                <a:cs typeface="Calibri"/>
                <a:sym typeface="Calibri"/>
              </a:rPr>
              <a:t>Benefits to Retailers</a:t>
            </a:r>
            <a:endParaRPr sz="6000">
              <a:solidFill>
                <a:schemeClr val="dk1"/>
              </a:solidFill>
              <a:latin typeface="Calibri"/>
              <a:ea typeface="Calibri"/>
              <a:cs typeface="Calibri"/>
              <a:sym typeface="Calibri"/>
            </a:endParaRPr>
          </a:p>
          <a:p>
            <a:pPr marL="457200" lvl="0" indent="-581025" algn="l" rtl="0">
              <a:lnSpc>
                <a:spcPct val="150000"/>
              </a:lnSpc>
              <a:spcBef>
                <a:spcPts val="0"/>
              </a:spcBef>
              <a:spcAft>
                <a:spcPts val="0"/>
              </a:spcAft>
              <a:buClr>
                <a:schemeClr val="dk1"/>
              </a:buClr>
              <a:buSzPct val="100000"/>
              <a:buFont typeface="Calibri"/>
              <a:buChar char="●"/>
            </a:pPr>
            <a:r>
              <a:rPr lang="en-US" sz="6000">
                <a:solidFill>
                  <a:schemeClr val="dk1"/>
                </a:solidFill>
                <a:latin typeface="Calibri"/>
                <a:ea typeface="Calibri"/>
                <a:cs typeface="Calibri"/>
                <a:sym typeface="Calibri"/>
              </a:rPr>
              <a:t>ROC’s Frictionless Journey- Quick Eats</a:t>
            </a:r>
            <a:endParaRPr sz="6000">
              <a:solidFill>
                <a:schemeClr val="dk1"/>
              </a:solidFill>
              <a:latin typeface="Calibri"/>
              <a:ea typeface="Calibri"/>
              <a:cs typeface="Calibri"/>
              <a:sym typeface="Calibri"/>
            </a:endParaRPr>
          </a:p>
          <a:p>
            <a:pPr marL="457200" lvl="0" indent="-581025" algn="l" rtl="0">
              <a:lnSpc>
                <a:spcPct val="150000"/>
              </a:lnSpc>
              <a:spcBef>
                <a:spcPts val="0"/>
              </a:spcBef>
              <a:spcAft>
                <a:spcPts val="0"/>
              </a:spcAft>
              <a:buClr>
                <a:schemeClr val="dk1"/>
              </a:buClr>
              <a:buSzPct val="100000"/>
              <a:buFont typeface="Calibri"/>
              <a:buChar char="●"/>
            </a:pPr>
            <a:r>
              <a:rPr lang="en-US" sz="6000">
                <a:solidFill>
                  <a:schemeClr val="dk1"/>
                </a:solidFill>
                <a:latin typeface="Calibri"/>
                <a:ea typeface="Calibri"/>
                <a:cs typeface="Calibri"/>
                <a:sym typeface="Calibri"/>
              </a:rPr>
              <a:t>What will Your Frictionless Journey Look Like?</a:t>
            </a:r>
            <a:endParaRPr sz="6000">
              <a:solidFill>
                <a:schemeClr val="dk1"/>
              </a:solidFill>
              <a:latin typeface="Calibri"/>
              <a:ea typeface="Calibri"/>
              <a:cs typeface="Calibri"/>
              <a:sym typeface="Calibri"/>
            </a:endParaRPr>
          </a:p>
        </p:txBody>
      </p:sp>
      <p:sp>
        <p:nvSpPr>
          <p:cNvPr id="294" name="Google Shape;294;p2"/>
          <p:cNvSpPr txBox="1">
            <a:spLocks noGrp="1"/>
          </p:cNvSpPr>
          <p:nvPr>
            <p:ph type="title"/>
          </p:nvPr>
        </p:nvSpPr>
        <p:spPr>
          <a:xfrm>
            <a:off x="1502228" y="-178383"/>
            <a:ext cx="21031199" cy="265112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7200"/>
              <a:buFont typeface="Calibri"/>
              <a:buNone/>
            </a:pPr>
            <a:r>
              <a:rPr lang="en-US"/>
              <a:t>Agenda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gdf12d6baca_1_911" descr="Graphical user interface, application&#10;&#10;Description automatically generated"/>
          <p:cNvPicPr preferRelativeResize="0"/>
          <p:nvPr/>
        </p:nvPicPr>
        <p:blipFill rotWithShape="1">
          <a:blip r:embed="rId3">
            <a:alphaModFix/>
          </a:blip>
          <a:srcRect/>
          <a:stretch/>
        </p:blipFill>
        <p:spPr>
          <a:xfrm>
            <a:off x="1675893" y="2716171"/>
            <a:ext cx="21548227" cy="10012842"/>
          </a:xfrm>
          <a:prstGeom prst="rect">
            <a:avLst/>
          </a:prstGeom>
          <a:noFill/>
          <a:ln>
            <a:noFill/>
          </a:ln>
        </p:spPr>
      </p:pic>
      <p:sp>
        <p:nvSpPr>
          <p:cNvPr id="520" name="Google Shape;520;gdf12d6baca_1_911"/>
          <p:cNvSpPr txBox="1">
            <a:spLocks noGrp="1"/>
          </p:cNvSpPr>
          <p:nvPr>
            <p:ph type="title"/>
          </p:nvPr>
        </p:nvSpPr>
        <p:spPr>
          <a:xfrm>
            <a:off x="1534078" y="244017"/>
            <a:ext cx="21031200" cy="2651100"/>
          </a:xfrm>
          <a:prstGeom prst="rect">
            <a:avLst/>
          </a:prstGeom>
          <a:noFill/>
          <a:ln>
            <a:noFill/>
          </a:ln>
        </p:spPr>
        <p:txBody>
          <a:bodyPr spcFirstLastPara="1" wrap="square" lIns="0" tIns="121875" rIns="243800" bIns="121875" anchor="ctr" anchorCtr="0">
            <a:normAutofit fontScale="90000"/>
          </a:bodyPr>
          <a:lstStyle/>
          <a:p>
            <a:pPr marL="0" lvl="0" indent="0" algn="l" rtl="0">
              <a:lnSpc>
                <a:spcPct val="100000"/>
              </a:lnSpc>
              <a:spcBef>
                <a:spcPts val="0"/>
              </a:spcBef>
              <a:spcAft>
                <a:spcPts val="0"/>
              </a:spcAft>
              <a:buClr>
                <a:srgbClr val="1B1E1F"/>
              </a:buClr>
              <a:buSzPct val="88888"/>
              <a:buFont typeface="Raleway Thin"/>
              <a:buNone/>
            </a:pPr>
            <a:r>
              <a:rPr lang="en-US" b="1">
                <a:solidFill>
                  <a:schemeClr val="lt1"/>
                </a:solidFill>
                <a:latin typeface="Raleway Thin"/>
                <a:ea typeface="Raleway Thin"/>
                <a:cs typeface="Raleway Thin"/>
                <a:sym typeface="Raleway Thin"/>
              </a:rPr>
              <a:t>In-Store Behavioral Tracking – Example Dashboard</a:t>
            </a:r>
            <a:br>
              <a:rPr lang="en-US" b="1">
                <a:solidFill>
                  <a:schemeClr val="lt1"/>
                </a:solidFill>
                <a:highlight>
                  <a:srgbClr val="FFFF00"/>
                </a:highlight>
                <a:latin typeface="Raleway Thin"/>
                <a:ea typeface="Raleway Thin"/>
                <a:cs typeface="Raleway Thin"/>
                <a:sym typeface="Raleway Thin"/>
              </a:rPr>
            </a:br>
            <a:endParaRPr b="1">
              <a:solidFill>
                <a:schemeClr val="lt1"/>
              </a:solidFill>
              <a:highlight>
                <a:srgbClr val="FFFF00"/>
              </a:highlight>
              <a:latin typeface="Raleway Thin"/>
              <a:ea typeface="Raleway Thin"/>
              <a:cs typeface="Raleway Thin"/>
              <a:sym typeface="Raleway Thin"/>
            </a:endParaRPr>
          </a:p>
        </p:txBody>
      </p:sp>
      <p:sp>
        <p:nvSpPr>
          <p:cNvPr id="521" name="Google Shape;521;gdf12d6baca_1_911"/>
          <p:cNvSpPr txBox="1">
            <a:spLocks noGrp="1"/>
          </p:cNvSpPr>
          <p:nvPr>
            <p:ph type="body" idx="4294967295"/>
          </p:nvPr>
        </p:nvSpPr>
        <p:spPr>
          <a:xfrm>
            <a:off x="1385000" y="2429512"/>
            <a:ext cx="12680100" cy="10992000"/>
          </a:xfrm>
          <a:prstGeom prst="rect">
            <a:avLst/>
          </a:prstGeom>
          <a:noFill/>
          <a:ln>
            <a:noFill/>
          </a:ln>
        </p:spPr>
        <p:txBody>
          <a:bodyPr spcFirstLastPara="1" wrap="square" lIns="0" tIns="0" rIns="243800" bIns="121875" anchor="t" anchorCtr="0">
            <a:noAutofit/>
          </a:bodyPr>
          <a:lstStyle/>
          <a:p>
            <a:pPr marL="482600" lvl="0" indent="-292100" algn="l" rtl="0">
              <a:lnSpc>
                <a:spcPct val="80000"/>
              </a:lnSpc>
              <a:spcBef>
                <a:spcPts val="0"/>
              </a:spcBef>
              <a:spcAft>
                <a:spcPts val="0"/>
              </a:spcAft>
              <a:buSzPts val="2300"/>
              <a:buNone/>
            </a:pPr>
            <a:endParaRPr sz="2100"/>
          </a:p>
          <a:p>
            <a:pPr marL="977900" lvl="1" indent="-381000" algn="l" rtl="0">
              <a:lnSpc>
                <a:spcPct val="80000"/>
              </a:lnSpc>
              <a:spcBef>
                <a:spcPts val="1600"/>
              </a:spcBef>
              <a:spcAft>
                <a:spcPts val="0"/>
              </a:spcAft>
              <a:buSzPts val="1100"/>
              <a:buNone/>
            </a:pPr>
            <a:endParaRPr sz="1600"/>
          </a:p>
        </p:txBody>
      </p:sp>
      <p:sp>
        <p:nvSpPr>
          <p:cNvPr id="522" name="Google Shape;522;gdf12d6baca_1_911"/>
          <p:cNvSpPr txBox="1">
            <a:spLocks noGrp="1"/>
          </p:cNvSpPr>
          <p:nvPr>
            <p:ph type="body" idx="4294967295"/>
          </p:nvPr>
        </p:nvSpPr>
        <p:spPr>
          <a:xfrm>
            <a:off x="1179160" y="1896196"/>
            <a:ext cx="22025700" cy="1143300"/>
          </a:xfrm>
          <a:prstGeom prst="rect">
            <a:avLst/>
          </a:prstGeom>
          <a:noFill/>
          <a:ln>
            <a:noFill/>
          </a:ln>
        </p:spPr>
        <p:txBody>
          <a:bodyPr spcFirstLastPara="1" wrap="square" lIns="0" tIns="0" rIns="243800" bIns="121875" anchor="t" anchorCtr="0">
            <a:noAutofit/>
          </a:bodyPr>
          <a:lstStyle/>
          <a:p>
            <a:pPr marL="0" lvl="0" indent="0" algn="l" rtl="0">
              <a:lnSpc>
                <a:spcPct val="100000"/>
              </a:lnSpc>
              <a:spcBef>
                <a:spcPts val="0"/>
              </a:spcBef>
              <a:spcAft>
                <a:spcPts val="0"/>
              </a:spcAft>
              <a:buSzPts val="5300"/>
              <a:buFont typeface="Raleway Thin"/>
              <a:buNone/>
            </a:pPr>
            <a:r>
              <a:rPr lang="en-US" sz="3700" i="1">
                <a:solidFill>
                  <a:schemeClr val="dk1"/>
                </a:solidFill>
                <a:highlight>
                  <a:schemeClr val="lt1"/>
                </a:highlight>
              </a:rPr>
              <a:t>In addition to sales boost claims, tracking of in-store behavioral data puts in store on par with online </a:t>
            </a:r>
            <a:endParaRPr sz="3700" i="1">
              <a:solidFill>
                <a:schemeClr val="dk1"/>
              </a:solidFill>
              <a:highlight>
                <a:schemeClr val="lt1"/>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df12d6baca_1_920"/>
          <p:cNvSpPr txBox="1">
            <a:spLocks noGrp="1"/>
          </p:cNvSpPr>
          <p:nvPr>
            <p:ph type="title"/>
          </p:nvPr>
        </p:nvSpPr>
        <p:spPr>
          <a:xfrm>
            <a:off x="1459150" y="691300"/>
            <a:ext cx="24090900" cy="2651100"/>
          </a:xfrm>
          <a:prstGeom prst="rect">
            <a:avLst/>
          </a:prstGeom>
          <a:noFill/>
          <a:ln>
            <a:noFill/>
          </a:ln>
        </p:spPr>
        <p:txBody>
          <a:bodyPr spcFirstLastPara="1" wrap="square" lIns="0" tIns="121875" rIns="243800" bIns="121875" anchor="ctr" anchorCtr="0">
            <a:noAutofit/>
          </a:bodyPr>
          <a:lstStyle/>
          <a:p>
            <a:pPr marL="0" lvl="0" indent="0" algn="l" rtl="0">
              <a:lnSpc>
                <a:spcPct val="100000"/>
              </a:lnSpc>
              <a:spcBef>
                <a:spcPts val="0"/>
              </a:spcBef>
              <a:spcAft>
                <a:spcPts val="0"/>
              </a:spcAft>
              <a:buClr>
                <a:srgbClr val="1B1E1F"/>
              </a:buClr>
              <a:buSzPts val="6390"/>
              <a:buFont typeface="Raleway Thin"/>
              <a:buNone/>
            </a:pPr>
            <a:r>
              <a:rPr lang="en-US" sz="6380" b="1" dirty="0">
                <a:solidFill>
                  <a:schemeClr val="lt1"/>
                </a:solidFill>
                <a:latin typeface="Raleway Thin"/>
                <a:ea typeface="Raleway Thin"/>
                <a:cs typeface="Raleway Thin"/>
                <a:sym typeface="Raleway Thin"/>
              </a:rPr>
              <a:t>In-Store Behavioral Tracking - Heatmaps &amp; Path Tracking</a:t>
            </a:r>
            <a:br>
              <a:rPr lang="en-US" sz="6380" b="1" dirty="0">
                <a:solidFill>
                  <a:schemeClr val="lt1"/>
                </a:solidFill>
                <a:latin typeface="Raleway Thin"/>
                <a:ea typeface="Raleway Thin"/>
                <a:cs typeface="Raleway Thin"/>
                <a:sym typeface="Raleway Thin"/>
              </a:rPr>
            </a:br>
            <a:br>
              <a:rPr lang="en-US" sz="6380" b="1" dirty="0">
                <a:solidFill>
                  <a:schemeClr val="lt1"/>
                </a:solidFill>
                <a:latin typeface="Raleway Thin"/>
                <a:ea typeface="Raleway Thin"/>
                <a:cs typeface="Raleway Thin"/>
                <a:sym typeface="Raleway Thin"/>
              </a:rPr>
            </a:br>
            <a:endParaRPr sz="6380" b="1" dirty="0">
              <a:solidFill>
                <a:schemeClr val="lt1"/>
              </a:solidFill>
              <a:highlight>
                <a:srgbClr val="FFFF00"/>
              </a:highlight>
              <a:latin typeface="Raleway Thin"/>
              <a:ea typeface="Raleway Thin"/>
              <a:cs typeface="Raleway Thin"/>
              <a:sym typeface="Raleway Thin"/>
            </a:endParaRPr>
          </a:p>
        </p:txBody>
      </p:sp>
      <p:pic>
        <p:nvPicPr>
          <p:cNvPr id="529" name="Google Shape;529;gdf12d6baca_1_920" descr="Diagram&#10;&#10;Description automatically generated"/>
          <p:cNvPicPr preferRelativeResize="0"/>
          <p:nvPr/>
        </p:nvPicPr>
        <p:blipFill rotWithShape="1">
          <a:blip r:embed="rId3">
            <a:alphaModFix/>
          </a:blip>
          <a:srcRect/>
          <a:stretch/>
        </p:blipFill>
        <p:spPr>
          <a:xfrm>
            <a:off x="1667435" y="1863189"/>
            <a:ext cx="12066488" cy="5256265"/>
          </a:xfrm>
          <a:prstGeom prst="rect">
            <a:avLst/>
          </a:prstGeom>
          <a:noFill/>
          <a:ln>
            <a:noFill/>
          </a:ln>
        </p:spPr>
      </p:pic>
      <p:pic>
        <p:nvPicPr>
          <p:cNvPr id="530" name="Google Shape;530;gdf12d6baca_1_920" descr="A picture containing text, electronics, screenshot&#10;&#10;Description automatically generated"/>
          <p:cNvPicPr preferRelativeResize="0"/>
          <p:nvPr/>
        </p:nvPicPr>
        <p:blipFill rotWithShape="1">
          <a:blip r:embed="rId4">
            <a:alphaModFix/>
          </a:blip>
          <a:srcRect/>
          <a:stretch/>
        </p:blipFill>
        <p:spPr>
          <a:xfrm>
            <a:off x="14038733" y="2323672"/>
            <a:ext cx="8910916" cy="8763852"/>
          </a:xfrm>
          <a:prstGeom prst="rect">
            <a:avLst/>
          </a:prstGeom>
          <a:noFill/>
          <a:ln>
            <a:noFill/>
          </a:ln>
        </p:spPr>
      </p:pic>
      <p:pic>
        <p:nvPicPr>
          <p:cNvPr id="531" name="Google Shape;531;gdf12d6baca_1_920" descr="Diagram, engineering drawing&#10;&#10;Description automatically generated"/>
          <p:cNvPicPr preferRelativeResize="0"/>
          <p:nvPr/>
        </p:nvPicPr>
        <p:blipFill rotWithShape="1">
          <a:blip r:embed="rId5">
            <a:alphaModFix/>
          </a:blip>
          <a:srcRect/>
          <a:stretch/>
        </p:blipFill>
        <p:spPr>
          <a:xfrm>
            <a:off x="1667435" y="7313557"/>
            <a:ext cx="12084413" cy="561519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5"/>
        <p:cNvGrpSpPr/>
        <p:nvPr/>
      </p:nvGrpSpPr>
      <p:grpSpPr>
        <a:xfrm>
          <a:off x="0" y="0"/>
          <a:ext cx="0" cy="0"/>
          <a:chOff x="0" y="0"/>
          <a:chExt cx="0" cy="0"/>
        </a:xfrm>
      </p:grpSpPr>
      <p:sp>
        <p:nvSpPr>
          <p:cNvPr id="536" name="Google Shape;536;p23"/>
          <p:cNvSpPr txBox="1">
            <a:spLocks noGrp="1"/>
          </p:cNvSpPr>
          <p:nvPr>
            <p:ph type="title"/>
          </p:nvPr>
        </p:nvSpPr>
        <p:spPr>
          <a:xfrm>
            <a:off x="1502228" y="-178383"/>
            <a:ext cx="21031199" cy="265112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7200"/>
              <a:buFont typeface="Calibri"/>
              <a:buNone/>
            </a:pPr>
            <a:r>
              <a:rPr lang="en-US"/>
              <a:t>QuickEats In the News</a:t>
            </a:r>
            <a:endParaRPr/>
          </a:p>
        </p:txBody>
      </p:sp>
      <p:pic>
        <p:nvPicPr>
          <p:cNvPr id="537" name="Google Shape;537;p23"/>
          <p:cNvPicPr preferRelativeResize="0"/>
          <p:nvPr/>
        </p:nvPicPr>
        <p:blipFill rotWithShape="1">
          <a:blip r:embed="rId3">
            <a:alphaModFix/>
          </a:blip>
          <a:srcRect/>
          <a:stretch/>
        </p:blipFill>
        <p:spPr>
          <a:xfrm>
            <a:off x="1603828" y="2001520"/>
            <a:ext cx="8342812" cy="10515678"/>
          </a:xfrm>
          <a:prstGeom prst="rect">
            <a:avLst/>
          </a:prstGeom>
          <a:noFill/>
          <a:ln w="9525" cap="flat" cmpd="sng">
            <a:solidFill>
              <a:schemeClr val="dk1"/>
            </a:solidFill>
            <a:prstDash val="solid"/>
            <a:round/>
            <a:headEnd type="none" w="sm" len="sm"/>
            <a:tailEnd type="none" w="sm" len="sm"/>
          </a:ln>
        </p:spPr>
      </p:pic>
      <p:pic>
        <p:nvPicPr>
          <p:cNvPr id="538" name="Google Shape;538;p23"/>
          <p:cNvPicPr preferRelativeResize="0"/>
          <p:nvPr/>
        </p:nvPicPr>
        <p:blipFill rotWithShape="1">
          <a:blip r:embed="rId4">
            <a:alphaModFix/>
          </a:blip>
          <a:srcRect/>
          <a:stretch/>
        </p:blipFill>
        <p:spPr>
          <a:xfrm>
            <a:off x="11597003" y="2001520"/>
            <a:ext cx="10187063" cy="10515678"/>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2"/>
        <p:cNvGrpSpPr/>
        <p:nvPr/>
      </p:nvGrpSpPr>
      <p:grpSpPr>
        <a:xfrm>
          <a:off x="0" y="0"/>
          <a:ext cx="0" cy="0"/>
          <a:chOff x="0" y="0"/>
          <a:chExt cx="0" cy="0"/>
        </a:xfrm>
      </p:grpSpPr>
      <p:sp>
        <p:nvSpPr>
          <p:cNvPr id="543" name="Google Shape;543;p24"/>
          <p:cNvSpPr txBox="1">
            <a:spLocks noGrp="1"/>
          </p:cNvSpPr>
          <p:nvPr>
            <p:ph type="title"/>
          </p:nvPr>
        </p:nvSpPr>
        <p:spPr>
          <a:xfrm>
            <a:off x="1502228" y="-178383"/>
            <a:ext cx="21031199" cy="265112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7200"/>
              <a:buFont typeface="Calibri"/>
              <a:buNone/>
            </a:pPr>
            <a:r>
              <a:rPr lang="en-US" dirty="0"/>
              <a:t>Accolades for </a:t>
            </a:r>
            <a:r>
              <a:rPr lang="en-US" dirty="0" err="1"/>
              <a:t>QuickEats</a:t>
            </a:r>
            <a:endParaRPr dirty="0"/>
          </a:p>
        </p:txBody>
      </p:sp>
      <p:pic>
        <p:nvPicPr>
          <p:cNvPr id="544" name="Google Shape;544;p24"/>
          <p:cNvPicPr preferRelativeResize="0"/>
          <p:nvPr/>
        </p:nvPicPr>
        <p:blipFill rotWithShape="1">
          <a:blip r:embed="rId3">
            <a:alphaModFix/>
          </a:blip>
          <a:srcRect/>
          <a:stretch/>
        </p:blipFill>
        <p:spPr>
          <a:xfrm>
            <a:off x="8206372" y="3757397"/>
            <a:ext cx="14507776" cy="1778290"/>
          </a:xfrm>
          <a:prstGeom prst="rect">
            <a:avLst/>
          </a:prstGeom>
          <a:noFill/>
          <a:ln>
            <a:noFill/>
          </a:ln>
        </p:spPr>
      </p:pic>
      <p:pic>
        <p:nvPicPr>
          <p:cNvPr id="545" name="Google Shape;545;p24"/>
          <p:cNvPicPr preferRelativeResize="0"/>
          <p:nvPr/>
        </p:nvPicPr>
        <p:blipFill rotWithShape="1">
          <a:blip r:embed="rId4">
            <a:alphaModFix/>
          </a:blip>
          <a:srcRect/>
          <a:stretch/>
        </p:blipFill>
        <p:spPr>
          <a:xfrm>
            <a:off x="522146" y="2001189"/>
            <a:ext cx="7097312" cy="10537809"/>
          </a:xfrm>
          <a:prstGeom prst="rect">
            <a:avLst/>
          </a:prstGeom>
          <a:noFill/>
          <a:ln w="9525" cap="flat" cmpd="sng">
            <a:solidFill>
              <a:schemeClr val="dk1"/>
            </a:solidFill>
            <a:prstDash val="solid"/>
            <a:round/>
            <a:headEnd type="none" w="sm" len="sm"/>
            <a:tailEnd type="none" w="sm" len="sm"/>
          </a:ln>
        </p:spPr>
      </p:pic>
      <p:sp>
        <p:nvSpPr>
          <p:cNvPr id="546" name="Google Shape;546;p24"/>
          <p:cNvSpPr/>
          <p:nvPr/>
        </p:nvSpPr>
        <p:spPr>
          <a:xfrm>
            <a:off x="8206372" y="5535687"/>
            <a:ext cx="14507775" cy="184665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2222"/>
              </a:buClr>
              <a:buSzPts val="6600"/>
              <a:buFont typeface="Calibri"/>
              <a:buNone/>
            </a:pPr>
            <a:r>
              <a:rPr lang="en-US" sz="6600" b="1" i="0" u="none" strike="noStrike" cap="none">
                <a:solidFill>
                  <a:srgbClr val="222222"/>
                </a:solidFill>
                <a:latin typeface="Calibri"/>
                <a:ea typeface="Calibri"/>
                <a:cs typeface="Calibri"/>
                <a:sym typeface="Calibri"/>
              </a:rPr>
              <a:t>Best Convenience Retail Concept</a:t>
            </a:r>
            <a:endParaRPr sz="5400" b="1" i="0" u="none" strike="noStrike" cap="none">
              <a:solidFill>
                <a:srgbClr val="222222"/>
              </a:solidFill>
              <a:latin typeface="Calibri"/>
              <a:ea typeface="Calibri"/>
              <a:cs typeface="Calibri"/>
              <a:sym typeface="Calibri"/>
            </a:endParaRPr>
          </a:p>
          <a:p>
            <a:pPr marL="0" marR="0" lvl="0" indent="0" algn="ctr" rtl="0">
              <a:lnSpc>
                <a:spcPct val="100000"/>
              </a:lnSpc>
              <a:spcBef>
                <a:spcPts val="0"/>
              </a:spcBef>
              <a:spcAft>
                <a:spcPts val="0"/>
              </a:spcAft>
              <a:buClr>
                <a:srgbClr val="222222"/>
              </a:buClr>
              <a:buSzPts val="4800"/>
              <a:buFont typeface="Calibri"/>
              <a:buNone/>
            </a:pPr>
            <a:r>
              <a:rPr lang="en-US" sz="4800" b="1" i="1" u="none" strike="noStrike" cap="none">
                <a:solidFill>
                  <a:srgbClr val="222222"/>
                </a:solidFill>
                <a:latin typeface="Calibri"/>
                <a:ea typeface="Calibri"/>
                <a:cs typeface="Calibri"/>
                <a:sym typeface="Calibri"/>
              </a:rPr>
              <a:t>QuickEats Close Convenience, Aramark</a:t>
            </a:r>
            <a:endParaRPr sz="4400" b="1" i="1" u="none" strike="noStrike" cap="none">
              <a:solidFill>
                <a:srgbClr val="000000"/>
              </a:solidFill>
              <a:latin typeface="Calibri"/>
              <a:ea typeface="Calibri"/>
              <a:cs typeface="Calibri"/>
              <a:sym typeface="Calibri"/>
            </a:endParaRPr>
          </a:p>
        </p:txBody>
      </p:sp>
      <p:sp>
        <p:nvSpPr>
          <p:cNvPr id="547" name="Google Shape;547;p24"/>
          <p:cNvSpPr/>
          <p:nvPr/>
        </p:nvSpPr>
        <p:spPr>
          <a:xfrm>
            <a:off x="8206373" y="7382346"/>
            <a:ext cx="14507775" cy="353943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Helvetica Neue"/>
              <a:buNone/>
            </a:pPr>
            <a:endParaRPr sz="32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3200"/>
              <a:buFont typeface="Georgia"/>
              <a:buNone/>
            </a:pPr>
            <a:r>
              <a:rPr lang="en-US" sz="3200" b="0" i="0" u="none" strike="noStrike" cap="none">
                <a:solidFill>
                  <a:srgbClr val="000000"/>
                </a:solidFill>
                <a:latin typeface="Georgia"/>
                <a:ea typeface="Georgia"/>
                <a:cs typeface="Georgia"/>
                <a:sym typeface="Georgia"/>
              </a:rPr>
              <a:t>QuickEats Close Convenience is a fully automated retail outlet that uses computer vision cameras and sensors to create a fully automated, frictionless, self-guided shopping experience, allowing shoppers who have downloaded and registered on the QuickEats app to browse and handle the offerings, then pay only for what they take. The concept was introduced earlier this year at a California apartment complex.</a:t>
            </a:r>
            <a:endParaRPr sz="3000" b="1" i="0" u="none" strike="noStrike" cap="none">
              <a:solidFill>
                <a:srgbClr val="000000"/>
              </a:solidFill>
              <a:latin typeface="Helvetica Neue"/>
              <a:ea typeface="Helvetica Neue"/>
              <a:cs typeface="Helvetica Neue"/>
              <a:sym typeface="Helvetica Neue"/>
            </a:endParaRPr>
          </a:p>
        </p:txBody>
      </p:sp>
      <p:pic>
        <p:nvPicPr>
          <p:cNvPr id="548" name="Google Shape;548;p24"/>
          <p:cNvPicPr preferRelativeResize="0"/>
          <p:nvPr/>
        </p:nvPicPr>
        <p:blipFill rotWithShape="1">
          <a:blip r:embed="rId5">
            <a:alphaModFix/>
          </a:blip>
          <a:srcRect/>
          <a:stretch/>
        </p:blipFill>
        <p:spPr>
          <a:xfrm>
            <a:off x="8197172" y="2001189"/>
            <a:ext cx="2425432" cy="129095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df12d6baca_1_1105"/>
          <p:cNvSpPr txBox="1">
            <a:spLocks noGrp="1"/>
          </p:cNvSpPr>
          <p:nvPr>
            <p:ph type="title"/>
          </p:nvPr>
        </p:nvSpPr>
        <p:spPr>
          <a:xfrm>
            <a:off x="1502228" y="-330783"/>
            <a:ext cx="21031200" cy="2651100"/>
          </a:xfrm>
          <a:prstGeom prst="rect">
            <a:avLst/>
          </a:prstGeom>
          <a:noFill/>
          <a:ln>
            <a:noFill/>
          </a:ln>
        </p:spPr>
        <p:txBody>
          <a:bodyPr spcFirstLastPara="1" wrap="square" lIns="0" tIns="121875" rIns="243800" bIns="121875" anchor="ctr" anchorCtr="0">
            <a:normAutofit/>
          </a:bodyPr>
          <a:lstStyle/>
          <a:p>
            <a:pPr marL="0" lvl="0" indent="0" algn="l" rtl="0">
              <a:lnSpc>
                <a:spcPct val="100000"/>
              </a:lnSpc>
              <a:spcBef>
                <a:spcPts val="0"/>
              </a:spcBef>
              <a:spcAft>
                <a:spcPts val="0"/>
              </a:spcAft>
              <a:buClr>
                <a:srgbClr val="1B1E1F"/>
              </a:buClr>
              <a:buSzPts val="6400"/>
              <a:buFont typeface="Raleway Thin"/>
              <a:buNone/>
            </a:pPr>
            <a:r>
              <a:rPr lang="en-US" dirty="0">
                <a:latin typeface="+mj-lt"/>
                <a:ea typeface="Raleway Thin"/>
                <a:cs typeface="Raleway Thin"/>
                <a:sym typeface="Raleway Thin"/>
              </a:rPr>
              <a:t>The Future is NOW – Final Thoughts</a:t>
            </a:r>
            <a:endParaRPr dirty="0">
              <a:latin typeface="+mj-lt"/>
              <a:ea typeface="Raleway Thin"/>
              <a:cs typeface="Raleway Thin"/>
              <a:sym typeface="Raleway Thin"/>
            </a:endParaRPr>
          </a:p>
        </p:txBody>
      </p:sp>
      <p:sp>
        <p:nvSpPr>
          <p:cNvPr id="555" name="Google Shape;555;gdf12d6baca_1_1105"/>
          <p:cNvSpPr txBox="1">
            <a:spLocks noGrp="1"/>
          </p:cNvSpPr>
          <p:nvPr>
            <p:ph type="body" idx="4294967295"/>
          </p:nvPr>
        </p:nvSpPr>
        <p:spPr>
          <a:xfrm>
            <a:off x="694944" y="1810511"/>
            <a:ext cx="22833581" cy="10697695"/>
          </a:xfrm>
          <a:prstGeom prst="rect">
            <a:avLst/>
          </a:prstGeom>
          <a:noFill/>
          <a:ln>
            <a:noFill/>
          </a:ln>
        </p:spPr>
        <p:txBody>
          <a:bodyPr spcFirstLastPara="1" wrap="square" lIns="0" tIns="0" rIns="243800" bIns="121875" anchor="t" anchorCtr="0">
            <a:noAutofit/>
          </a:bodyPr>
          <a:lstStyle/>
          <a:p>
            <a:pPr marL="895350" indent="-457200">
              <a:lnSpc>
                <a:spcPct val="80000"/>
              </a:lnSpc>
              <a:spcBef>
                <a:spcPts val="1600"/>
              </a:spcBef>
              <a:buClr>
                <a:schemeClr val="dk1"/>
              </a:buClr>
              <a:buSzPts val="2500"/>
            </a:pPr>
            <a:r>
              <a:rPr lang="en-US" sz="3200" b="1" dirty="0">
                <a:solidFill>
                  <a:schemeClr val="dk1"/>
                </a:solidFill>
              </a:rPr>
              <a:t>The Future is Now</a:t>
            </a:r>
            <a:endParaRPr sz="5400" b="1" dirty="0">
              <a:solidFill>
                <a:schemeClr val="dk1"/>
              </a:solidFill>
            </a:endParaRPr>
          </a:p>
          <a:p>
            <a:pPr marL="1955800" lvl="1" indent="-342900">
              <a:lnSpc>
                <a:spcPct val="80000"/>
              </a:lnSpc>
              <a:spcBef>
                <a:spcPts val="1600"/>
              </a:spcBef>
              <a:buClr>
                <a:schemeClr val="dk1"/>
              </a:buClr>
              <a:buSzPts val="2400"/>
            </a:pPr>
            <a:r>
              <a:rPr lang="en-US" sz="2800" dirty="0">
                <a:solidFill>
                  <a:schemeClr val="dk1"/>
                </a:solidFill>
              </a:rPr>
              <a:t>Change by Design not by Default </a:t>
            </a:r>
            <a:endParaRPr sz="2800" dirty="0">
              <a:solidFill>
                <a:schemeClr val="dk1"/>
              </a:solidFill>
            </a:endParaRPr>
          </a:p>
          <a:p>
            <a:pPr marL="895350" indent="-457200">
              <a:lnSpc>
                <a:spcPct val="80000"/>
              </a:lnSpc>
              <a:spcBef>
                <a:spcPts val="1600"/>
              </a:spcBef>
              <a:buClr>
                <a:schemeClr val="dk1"/>
              </a:buClr>
              <a:buSzPts val="2500"/>
            </a:pPr>
            <a:r>
              <a:rPr lang="en-US" sz="3200" b="1" dirty="0">
                <a:solidFill>
                  <a:schemeClr val="dk1"/>
                </a:solidFill>
              </a:rPr>
              <a:t>COVID has Accelerated and Compounded Existing Workforce Challenges </a:t>
            </a:r>
            <a:endParaRPr sz="3200" b="1" dirty="0">
              <a:solidFill>
                <a:schemeClr val="dk1"/>
              </a:solidFill>
            </a:endParaRPr>
          </a:p>
          <a:p>
            <a:pPr marL="1955800" lvl="1" indent="-342900">
              <a:lnSpc>
                <a:spcPct val="80000"/>
              </a:lnSpc>
              <a:spcBef>
                <a:spcPts val="1600"/>
              </a:spcBef>
              <a:buClr>
                <a:schemeClr val="dk1"/>
              </a:buClr>
              <a:buSzPts val="2400"/>
            </a:pPr>
            <a:r>
              <a:rPr lang="en-US" sz="2800" dirty="0">
                <a:solidFill>
                  <a:schemeClr val="dk1"/>
                </a:solidFill>
              </a:rPr>
              <a:t>Shortage and Cost of Labor</a:t>
            </a:r>
            <a:endParaRPr sz="2800" dirty="0">
              <a:solidFill>
                <a:schemeClr val="dk1"/>
              </a:solidFill>
            </a:endParaRPr>
          </a:p>
          <a:p>
            <a:pPr marL="2019300" lvl="1" indent="-342900">
              <a:lnSpc>
                <a:spcPct val="80000"/>
              </a:lnSpc>
              <a:spcBef>
                <a:spcPts val="1600"/>
              </a:spcBef>
              <a:buClr>
                <a:schemeClr val="dk1"/>
              </a:buClr>
              <a:buSzPts val="2400"/>
            </a:pPr>
            <a:r>
              <a:rPr lang="en-US" sz="2800" dirty="0">
                <a:solidFill>
                  <a:schemeClr val="dk1"/>
                </a:solidFill>
              </a:rPr>
              <a:t>The Millennial workforce wants a different work environment/experience </a:t>
            </a:r>
            <a:endParaRPr sz="2800" dirty="0">
              <a:solidFill>
                <a:schemeClr val="dk1"/>
              </a:solidFill>
            </a:endParaRPr>
          </a:p>
          <a:p>
            <a:pPr marL="3238500" lvl="2" indent="-342900">
              <a:lnSpc>
                <a:spcPct val="80000"/>
              </a:lnSpc>
              <a:spcBef>
                <a:spcPts val="1600"/>
              </a:spcBef>
              <a:buClr>
                <a:schemeClr val="dk1"/>
              </a:buClr>
              <a:buSzPts val="2400"/>
            </a:pPr>
            <a:r>
              <a:rPr lang="en-US" sz="2800" dirty="0">
                <a:solidFill>
                  <a:schemeClr val="dk1"/>
                </a:solidFill>
              </a:rPr>
              <a:t>The new Gig Economy is thriving</a:t>
            </a:r>
            <a:endParaRPr sz="2800" dirty="0">
              <a:solidFill>
                <a:schemeClr val="dk1"/>
              </a:solidFill>
            </a:endParaRPr>
          </a:p>
          <a:p>
            <a:pPr marL="2019300" lvl="1" indent="-342900">
              <a:lnSpc>
                <a:spcPct val="80000"/>
              </a:lnSpc>
              <a:spcBef>
                <a:spcPts val="1600"/>
              </a:spcBef>
              <a:buClr>
                <a:schemeClr val="dk1"/>
              </a:buClr>
              <a:buSzPts val="2400"/>
            </a:pPr>
            <a:r>
              <a:rPr lang="en-US" sz="2800" dirty="0">
                <a:solidFill>
                  <a:schemeClr val="dk1"/>
                </a:solidFill>
              </a:rPr>
              <a:t>We have to reimagine not just the consumer experience but also the employee experience in order to recruit and retain talent. </a:t>
            </a:r>
            <a:endParaRPr sz="2800" dirty="0">
              <a:solidFill>
                <a:schemeClr val="dk1"/>
              </a:solidFill>
            </a:endParaRPr>
          </a:p>
          <a:p>
            <a:pPr marL="2019300" lvl="1" indent="-342900">
              <a:lnSpc>
                <a:spcPct val="80000"/>
              </a:lnSpc>
              <a:spcBef>
                <a:spcPts val="1600"/>
              </a:spcBef>
              <a:buClr>
                <a:schemeClr val="dk1"/>
              </a:buClr>
              <a:buSzPts val="2400"/>
            </a:pPr>
            <a:r>
              <a:rPr lang="en-US" sz="2800" dirty="0">
                <a:solidFill>
                  <a:schemeClr val="dk1"/>
                </a:solidFill>
              </a:rPr>
              <a:t>Increasing minimum wage will alleviate the situation in the short term but isn’t sustainable</a:t>
            </a:r>
            <a:endParaRPr sz="2800" dirty="0">
              <a:solidFill>
                <a:schemeClr val="dk1"/>
              </a:solidFill>
            </a:endParaRPr>
          </a:p>
          <a:p>
            <a:pPr marL="895350" indent="-457200">
              <a:lnSpc>
                <a:spcPct val="80000"/>
              </a:lnSpc>
              <a:spcBef>
                <a:spcPts val="1600"/>
              </a:spcBef>
              <a:buClr>
                <a:schemeClr val="dk1"/>
              </a:buClr>
              <a:buSzPts val="2500"/>
            </a:pPr>
            <a:r>
              <a:rPr lang="en-US" sz="3200" b="1" dirty="0">
                <a:solidFill>
                  <a:schemeClr val="dk1"/>
                </a:solidFill>
              </a:rPr>
              <a:t>COVID has Accelerated Interest and Deployment of Low Touch/No Touch Automated Technologies</a:t>
            </a:r>
            <a:endParaRPr sz="3200" b="1" dirty="0">
              <a:solidFill>
                <a:schemeClr val="dk1"/>
              </a:solidFill>
            </a:endParaRPr>
          </a:p>
          <a:p>
            <a:pPr marL="1955800" lvl="1" indent="-342900">
              <a:lnSpc>
                <a:spcPct val="80000"/>
              </a:lnSpc>
              <a:spcBef>
                <a:spcPts val="1600"/>
              </a:spcBef>
              <a:buClr>
                <a:schemeClr val="dk1"/>
              </a:buClr>
              <a:buSzPts val="2400"/>
            </a:pPr>
            <a:r>
              <a:rPr lang="en-US" sz="2800" dirty="0">
                <a:solidFill>
                  <a:schemeClr val="dk1"/>
                </a:solidFill>
              </a:rPr>
              <a:t>Technology providers are  having to accelerate their innovation </a:t>
            </a:r>
            <a:endParaRPr sz="2800" dirty="0">
              <a:solidFill>
                <a:schemeClr val="dk1"/>
              </a:solidFill>
            </a:endParaRPr>
          </a:p>
          <a:p>
            <a:pPr marL="1955800" lvl="1" indent="-342900">
              <a:lnSpc>
                <a:spcPct val="80000"/>
              </a:lnSpc>
              <a:spcBef>
                <a:spcPts val="1600"/>
              </a:spcBef>
              <a:buClr>
                <a:schemeClr val="dk1"/>
              </a:buClr>
              <a:buSzPts val="2400"/>
            </a:pPr>
            <a:r>
              <a:rPr lang="en-US" sz="2800" dirty="0">
                <a:solidFill>
                  <a:schemeClr val="dk1"/>
                </a:solidFill>
              </a:rPr>
              <a:t>The year of the start up is coming to an end with larger tech companies entering the space with a vested interest in protecting their brand name and winning the footrace after a late start. The landscape changes weekly</a:t>
            </a:r>
          </a:p>
          <a:p>
            <a:pPr marL="2438400" marR="0" lvl="1" indent="-825500" algn="l" rtl="0">
              <a:lnSpc>
                <a:spcPct val="80000"/>
              </a:lnSpc>
              <a:spcBef>
                <a:spcPts val="1600"/>
              </a:spcBef>
              <a:spcAft>
                <a:spcPts val="0"/>
              </a:spcAft>
              <a:buClr>
                <a:schemeClr val="dk1"/>
              </a:buClr>
              <a:buSzPts val="2400"/>
              <a:buChar char="‾"/>
            </a:pPr>
            <a:endParaRPr lang="en-US" sz="2500" dirty="0">
              <a:solidFill>
                <a:schemeClr val="dk1"/>
              </a:solidFill>
            </a:endParaRPr>
          </a:p>
          <a:p>
            <a:pPr marL="1612900" marR="0" lvl="1" indent="0" algn="l" rtl="0">
              <a:lnSpc>
                <a:spcPct val="80000"/>
              </a:lnSpc>
              <a:spcBef>
                <a:spcPts val="1600"/>
              </a:spcBef>
              <a:spcAft>
                <a:spcPts val="0"/>
              </a:spcAft>
              <a:buClr>
                <a:schemeClr val="dk1"/>
              </a:buClr>
              <a:buSzPts val="2400"/>
              <a:buNone/>
            </a:pPr>
            <a:endParaRPr sz="2500" dirty="0">
              <a:solidFill>
                <a:schemeClr val="dk1"/>
              </a:solidFill>
            </a:endParaRPr>
          </a:p>
          <a:p>
            <a:pPr marL="977900" lvl="1" indent="-381000" algn="l" rtl="0">
              <a:lnSpc>
                <a:spcPct val="80000"/>
              </a:lnSpc>
              <a:spcBef>
                <a:spcPts val="1600"/>
              </a:spcBef>
              <a:spcAft>
                <a:spcPts val="0"/>
              </a:spcAft>
              <a:buSzPts val="1100"/>
              <a:buNone/>
            </a:pPr>
            <a:endParaRPr sz="4300" dirty="0">
              <a:solidFill>
                <a:schemeClr val="dk1"/>
              </a:solidFill>
            </a:endParaRPr>
          </a:p>
        </p:txBody>
      </p:sp>
      <p:sp>
        <p:nvSpPr>
          <p:cNvPr id="2" name="Google Shape;288;gdf12d6baca_0_612">
            <a:extLst>
              <a:ext uri="{FF2B5EF4-FFF2-40B4-BE49-F238E27FC236}">
                <a16:creationId xmlns:a16="http://schemas.microsoft.com/office/drawing/2014/main" id="{19044701-7756-7155-4657-956752FC7D05}"/>
              </a:ext>
            </a:extLst>
          </p:cNvPr>
          <p:cNvSpPr txBox="1"/>
          <p:nvPr/>
        </p:nvSpPr>
        <p:spPr>
          <a:xfrm>
            <a:off x="6176006" y="8612830"/>
            <a:ext cx="12031988" cy="3585516"/>
          </a:xfrm>
          <a:prstGeom prst="rect">
            <a:avLst/>
          </a:prstGeom>
          <a:solidFill>
            <a:schemeClr val="bg2">
              <a:lumMod val="20000"/>
              <a:lumOff val="80000"/>
            </a:schemeClr>
          </a:solidFill>
          <a:ln>
            <a:noFill/>
          </a:ln>
        </p:spPr>
        <p:txBody>
          <a:bodyPr spcFirstLastPara="1" wrap="square" lIns="182850" tIns="91400" rIns="182850" bIns="91400" anchor="t" anchorCtr="0">
            <a:spAutoFit/>
          </a:bodyPr>
          <a:lstStyle/>
          <a:p>
            <a:pPr marL="0" lvl="0" indent="0" algn="ctr" rtl="0">
              <a:lnSpc>
                <a:spcPct val="90000"/>
              </a:lnSpc>
              <a:spcBef>
                <a:spcPts val="0"/>
              </a:spcBef>
              <a:spcAft>
                <a:spcPts val="0"/>
              </a:spcAft>
              <a:buSzPts val="2200"/>
              <a:buNone/>
            </a:pPr>
            <a:r>
              <a:rPr lang="en-US" sz="4000" b="1" dirty="0">
                <a:solidFill>
                  <a:schemeClr val="tx1"/>
                </a:solidFill>
              </a:rPr>
              <a:t>ROC Associates can Educate and Expedite your Innovation Strategy</a:t>
            </a:r>
          </a:p>
          <a:p>
            <a:pPr marL="0" lvl="0" indent="0" algn="ctr" rtl="0">
              <a:lnSpc>
                <a:spcPct val="90000"/>
              </a:lnSpc>
              <a:spcBef>
                <a:spcPts val="0"/>
              </a:spcBef>
              <a:spcAft>
                <a:spcPts val="0"/>
              </a:spcAft>
              <a:buSzPts val="2200"/>
              <a:buNone/>
            </a:pPr>
            <a:endParaRPr lang="en-US" sz="4000" b="1" dirty="0">
              <a:solidFill>
                <a:schemeClr val="tx1"/>
              </a:solidFill>
            </a:endParaRPr>
          </a:p>
          <a:p>
            <a:pPr marL="0" lvl="0" indent="0" algn="ctr" rtl="0">
              <a:lnSpc>
                <a:spcPct val="90000"/>
              </a:lnSpc>
              <a:spcBef>
                <a:spcPts val="0"/>
              </a:spcBef>
              <a:spcAft>
                <a:spcPts val="0"/>
              </a:spcAft>
              <a:buSzPts val="2200"/>
              <a:buNone/>
            </a:pPr>
            <a:r>
              <a:rPr lang="en-US" sz="4000" b="1" dirty="0">
                <a:solidFill>
                  <a:srgbClr val="FF0000"/>
                </a:solidFill>
                <a:hlinkClick r:id="rId3">
                  <a:extLst>
                    <a:ext uri="{A12FA001-AC4F-418D-AE19-62706E023703}">
                      <ahyp:hlinkClr xmlns:ahyp="http://schemas.microsoft.com/office/drawing/2018/hyperlinkcolor" val="tx"/>
                    </a:ext>
                  </a:extLst>
                </a:hlinkClick>
              </a:rPr>
              <a:t>Fiona.Harris@ROCAssociates.com</a:t>
            </a:r>
            <a:endParaRPr lang="en-US" sz="4000" b="1" dirty="0">
              <a:solidFill>
                <a:srgbClr val="FF0000"/>
              </a:solidFill>
            </a:endParaRPr>
          </a:p>
          <a:p>
            <a:pPr marL="0" lvl="0" indent="0" algn="ctr" rtl="0">
              <a:lnSpc>
                <a:spcPct val="90000"/>
              </a:lnSpc>
              <a:spcBef>
                <a:spcPts val="600"/>
              </a:spcBef>
              <a:spcAft>
                <a:spcPts val="0"/>
              </a:spcAft>
              <a:buSzPts val="2200"/>
              <a:buNone/>
            </a:pPr>
            <a:r>
              <a:rPr lang="en-US" sz="4000" b="1" dirty="0">
                <a:solidFill>
                  <a:schemeClr val="tx1"/>
                </a:solidFill>
              </a:rPr>
              <a:t>Ph 678-576-2933</a:t>
            </a:r>
          </a:p>
          <a:p>
            <a:pPr marL="0" lvl="0" indent="0" algn="ctr" rtl="0">
              <a:lnSpc>
                <a:spcPct val="90000"/>
              </a:lnSpc>
              <a:spcBef>
                <a:spcPts val="0"/>
              </a:spcBef>
              <a:spcAft>
                <a:spcPts val="0"/>
              </a:spcAft>
              <a:buSzPts val="2200"/>
              <a:buNone/>
            </a:pPr>
            <a:r>
              <a:rPr lang="en-US" sz="4000" b="1" dirty="0">
                <a:solidFill>
                  <a:schemeClr val="tx1"/>
                </a:solidFill>
              </a:rPr>
              <a:t>1 HOUR Free Consultation</a:t>
            </a:r>
            <a:endParaRPr sz="4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5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5">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5">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 grpId="0" build="p"/>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df12d6baca_0_612"/>
          <p:cNvSpPr txBox="1"/>
          <p:nvPr/>
        </p:nvSpPr>
        <p:spPr>
          <a:xfrm>
            <a:off x="5605284" y="8377176"/>
            <a:ext cx="13927200" cy="2576009"/>
          </a:xfrm>
          <a:prstGeom prst="rect">
            <a:avLst/>
          </a:prstGeom>
          <a:noFill/>
          <a:ln>
            <a:noFill/>
          </a:ln>
        </p:spPr>
        <p:txBody>
          <a:bodyPr spcFirstLastPara="1" wrap="square" lIns="182850" tIns="91400" rIns="182850" bIns="91400" anchor="t" anchorCtr="0">
            <a:spAutoFit/>
          </a:bodyPr>
          <a:lstStyle/>
          <a:p>
            <a:pPr marL="0" lvl="0" indent="0" algn="ctr" rtl="0">
              <a:lnSpc>
                <a:spcPct val="90000"/>
              </a:lnSpc>
              <a:spcBef>
                <a:spcPts val="0"/>
              </a:spcBef>
              <a:spcAft>
                <a:spcPts val="0"/>
              </a:spcAft>
              <a:buSzPts val="2200"/>
              <a:buNone/>
            </a:pPr>
            <a:r>
              <a:rPr lang="en-US" sz="8600" b="1" dirty="0">
                <a:solidFill>
                  <a:schemeClr val="lt1"/>
                </a:solidFill>
              </a:rPr>
              <a:t>Questions??</a:t>
            </a:r>
            <a:endParaRPr sz="13700" dirty="0">
              <a:solidFill>
                <a:schemeClr val="lt1"/>
              </a:solidFill>
            </a:endParaRPr>
          </a:p>
          <a:p>
            <a:pPr marL="0" marR="0" lvl="0" indent="0" algn="l" rtl="0">
              <a:spcBef>
                <a:spcPts val="0"/>
              </a:spcBef>
              <a:spcAft>
                <a:spcPts val="0"/>
              </a:spcAft>
              <a:buNone/>
            </a:pPr>
            <a:endParaRPr sz="7800" dirty="0">
              <a:solidFill>
                <a:schemeClr val="lt1"/>
              </a:solidFill>
              <a:latin typeface="Libre Franklin"/>
              <a:ea typeface="Libre Franklin"/>
              <a:cs typeface="Libre Franklin"/>
              <a:sym typeface="Libre Franklin"/>
            </a:endParaRPr>
          </a:p>
        </p:txBody>
      </p:sp>
      <p:sp>
        <p:nvSpPr>
          <p:cNvPr id="2" name="Google Shape;288;gdf12d6baca_0_612">
            <a:extLst>
              <a:ext uri="{FF2B5EF4-FFF2-40B4-BE49-F238E27FC236}">
                <a16:creationId xmlns:a16="http://schemas.microsoft.com/office/drawing/2014/main" id="{40173C81-7256-DB0A-518B-2D1B7EA52FA0}"/>
              </a:ext>
            </a:extLst>
          </p:cNvPr>
          <p:cNvSpPr txBox="1"/>
          <p:nvPr/>
        </p:nvSpPr>
        <p:spPr>
          <a:xfrm>
            <a:off x="5358439" y="828011"/>
            <a:ext cx="13927200" cy="2576009"/>
          </a:xfrm>
          <a:prstGeom prst="rect">
            <a:avLst/>
          </a:prstGeom>
          <a:noFill/>
          <a:ln>
            <a:noFill/>
          </a:ln>
        </p:spPr>
        <p:txBody>
          <a:bodyPr spcFirstLastPara="1" wrap="square" lIns="182850" tIns="91400" rIns="182850" bIns="91400" anchor="t" anchorCtr="0">
            <a:spAutoFit/>
          </a:bodyPr>
          <a:lstStyle/>
          <a:p>
            <a:pPr marL="0" lvl="0" indent="0" algn="ctr" rtl="0">
              <a:lnSpc>
                <a:spcPct val="90000"/>
              </a:lnSpc>
              <a:spcBef>
                <a:spcPts val="0"/>
              </a:spcBef>
              <a:spcAft>
                <a:spcPts val="0"/>
              </a:spcAft>
              <a:buSzPts val="2200"/>
              <a:buNone/>
            </a:pPr>
            <a:r>
              <a:rPr lang="en-US" sz="8600" b="1" dirty="0">
                <a:solidFill>
                  <a:schemeClr val="lt1"/>
                </a:solidFill>
              </a:rPr>
              <a:t>Thank You</a:t>
            </a:r>
            <a:endParaRPr sz="13700" dirty="0">
              <a:solidFill>
                <a:schemeClr val="lt1"/>
              </a:solidFill>
            </a:endParaRPr>
          </a:p>
          <a:p>
            <a:pPr marL="0" marR="0" lvl="0" indent="0" algn="l" rtl="0">
              <a:spcBef>
                <a:spcPts val="0"/>
              </a:spcBef>
              <a:spcAft>
                <a:spcPts val="0"/>
              </a:spcAft>
              <a:buNone/>
            </a:pPr>
            <a:endParaRPr sz="7800" dirty="0">
              <a:solidFill>
                <a:schemeClr val="lt1"/>
              </a:solidFill>
              <a:latin typeface="Libre Franklin"/>
              <a:ea typeface="Libre Franklin"/>
              <a:cs typeface="Libre Franklin"/>
              <a:sym typeface="Libre Franklin"/>
            </a:endParaRPr>
          </a:p>
        </p:txBody>
      </p:sp>
    </p:spTree>
    <p:extLst>
      <p:ext uri="{BB962C8B-B14F-4D97-AF65-F5344CB8AC3E}">
        <p14:creationId xmlns:p14="http://schemas.microsoft.com/office/powerpoint/2010/main" val="427300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2000"/>
                                        <p:tgtEl>
                                          <p:spTgt spid="2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8"/>
        <p:cNvGrpSpPr/>
        <p:nvPr/>
      </p:nvGrpSpPr>
      <p:grpSpPr>
        <a:xfrm>
          <a:off x="0" y="0"/>
          <a:ext cx="0" cy="0"/>
          <a:chOff x="0" y="0"/>
          <a:chExt cx="0" cy="0"/>
        </a:xfrm>
      </p:grpSpPr>
      <p:sp>
        <p:nvSpPr>
          <p:cNvPr id="299" name="Google Shape;299;p3"/>
          <p:cNvSpPr/>
          <p:nvPr/>
        </p:nvSpPr>
        <p:spPr>
          <a:xfrm>
            <a:off x="0" y="-4208"/>
            <a:ext cx="24409939" cy="1346948"/>
          </a:xfrm>
          <a:prstGeom prst="rect">
            <a:avLst/>
          </a:prstGeom>
          <a:solidFill>
            <a:srgbClr val="C8C9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Helvetica Neue"/>
              <a:buNone/>
            </a:pPr>
            <a:endParaRPr sz="6000" b="1" i="0" u="none" strike="noStrike" cap="none">
              <a:solidFill>
                <a:schemeClr val="lt1"/>
              </a:solidFill>
              <a:latin typeface="Helvetica Neue"/>
              <a:ea typeface="Helvetica Neue"/>
              <a:cs typeface="Helvetica Neue"/>
              <a:sym typeface="Helvetica Neue"/>
            </a:endParaRPr>
          </a:p>
        </p:txBody>
      </p:sp>
      <p:sp>
        <p:nvSpPr>
          <p:cNvPr id="300" name="Google Shape;300;p3"/>
          <p:cNvSpPr/>
          <p:nvPr/>
        </p:nvSpPr>
        <p:spPr>
          <a:xfrm>
            <a:off x="428017" y="400995"/>
            <a:ext cx="23988407" cy="1381328"/>
          </a:xfrm>
          <a:custGeom>
            <a:avLst/>
            <a:gdLst/>
            <a:ahLst/>
            <a:cxnLst/>
            <a:rect l="l" t="t" r="r" b="b"/>
            <a:pathLst>
              <a:path w="11994204" h="690664" extrusionOk="0">
                <a:moveTo>
                  <a:pt x="38910" y="642025"/>
                </a:moveTo>
                <a:lnTo>
                  <a:pt x="525293" y="0"/>
                </a:lnTo>
                <a:lnTo>
                  <a:pt x="11984476" y="0"/>
                </a:lnTo>
                <a:lnTo>
                  <a:pt x="11994204" y="194553"/>
                </a:lnTo>
                <a:lnTo>
                  <a:pt x="11994204" y="690664"/>
                </a:lnTo>
                <a:lnTo>
                  <a:pt x="0" y="690664"/>
                </a:lnTo>
                <a:lnTo>
                  <a:pt x="38910" y="642025"/>
                </a:lnTo>
                <a:close/>
              </a:path>
            </a:pathLst>
          </a:custGeom>
          <a:solidFill>
            <a:srgbClr val="EF48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Helvetica Neue"/>
              <a:buNone/>
            </a:pPr>
            <a:endParaRPr sz="6000" b="1" i="0" u="none" strike="noStrike" cap="none">
              <a:solidFill>
                <a:schemeClr val="lt1"/>
              </a:solidFill>
              <a:latin typeface="Helvetica Neue"/>
              <a:ea typeface="Helvetica Neue"/>
              <a:cs typeface="Helvetica Neue"/>
              <a:sym typeface="Helvetica Neue"/>
            </a:endParaRPr>
          </a:p>
        </p:txBody>
      </p:sp>
      <p:sp>
        <p:nvSpPr>
          <p:cNvPr id="301" name="Google Shape;301;p3"/>
          <p:cNvSpPr txBox="1">
            <a:spLocks noGrp="1"/>
          </p:cNvSpPr>
          <p:nvPr>
            <p:ph type="title"/>
          </p:nvPr>
        </p:nvSpPr>
        <p:spPr>
          <a:xfrm>
            <a:off x="1676402" y="457874"/>
            <a:ext cx="21031199" cy="127364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7200"/>
              <a:buFont typeface="Calibri"/>
              <a:buNone/>
            </a:pPr>
            <a:r>
              <a:rPr lang="en-US" sz="7200">
                <a:solidFill>
                  <a:schemeClr val="lt1"/>
                </a:solidFill>
              </a:rPr>
              <a:t>ROC Experience</a:t>
            </a:r>
            <a:endParaRPr/>
          </a:p>
        </p:txBody>
      </p:sp>
      <p:sp>
        <p:nvSpPr>
          <p:cNvPr id="302" name="Google Shape;302;p3"/>
          <p:cNvSpPr/>
          <p:nvPr/>
        </p:nvSpPr>
        <p:spPr>
          <a:xfrm>
            <a:off x="0" y="12581243"/>
            <a:ext cx="24384001" cy="113475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Helvetica Neue"/>
              <a:buNone/>
            </a:pPr>
            <a:endParaRPr sz="6000" b="1" i="0" u="none" strike="noStrike" cap="none">
              <a:solidFill>
                <a:schemeClr val="lt1"/>
              </a:solidFill>
              <a:latin typeface="Helvetica Neue"/>
              <a:ea typeface="Helvetica Neue"/>
              <a:cs typeface="Helvetica Neue"/>
              <a:sym typeface="Helvetica Neue"/>
            </a:endParaRPr>
          </a:p>
        </p:txBody>
      </p:sp>
      <p:pic>
        <p:nvPicPr>
          <p:cNvPr id="303" name="Google Shape;303;p3"/>
          <p:cNvPicPr preferRelativeResize="0"/>
          <p:nvPr/>
        </p:nvPicPr>
        <p:blipFill rotWithShape="1">
          <a:blip r:embed="rId3">
            <a:alphaModFix/>
          </a:blip>
          <a:srcRect/>
          <a:stretch/>
        </p:blipFill>
        <p:spPr>
          <a:xfrm>
            <a:off x="21941273" y="11322995"/>
            <a:ext cx="1992010" cy="1992010"/>
          </a:xfrm>
          <a:prstGeom prst="rect">
            <a:avLst/>
          </a:prstGeom>
          <a:noFill/>
          <a:ln>
            <a:noFill/>
          </a:ln>
        </p:spPr>
      </p:pic>
      <p:sp>
        <p:nvSpPr>
          <p:cNvPr id="304" name="Google Shape;304;p3"/>
          <p:cNvSpPr txBox="1"/>
          <p:nvPr/>
        </p:nvSpPr>
        <p:spPr>
          <a:xfrm>
            <a:off x="1750972" y="12879742"/>
            <a:ext cx="472764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F483E"/>
              </a:buClr>
              <a:buSzPts val="2000"/>
              <a:buFont typeface="Helvetica Neue"/>
              <a:buNone/>
            </a:pPr>
            <a:r>
              <a:rPr lang="en-US" sz="2000" b="1" i="0" u="none" strike="noStrike" cap="none" dirty="0">
                <a:solidFill>
                  <a:srgbClr val="EF483E"/>
                </a:solidFill>
                <a:latin typeface="Helvetica Neue"/>
                <a:ea typeface="Helvetica Neue"/>
                <a:cs typeface="Helvetica Neue"/>
                <a:sym typeface="Helvetica Neue"/>
              </a:rPr>
              <a:t>©20</a:t>
            </a:r>
            <a:r>
              <a:rPr lang="en-US" sz="2000" b="1" dirty="0">
                <a:solidFill>
                  <a:srgbClr val="EF483E"/>
                </a:solidFill>
                <a:latin typeface="Helvetica Neue"/>
                <a:ea typeface="Helvetica Neue"/>
                <a:cs typeface="Helvetica Neue"/>
                <a:sym typeface="Helvetica Neue"/>
              </a:rPr>
              <a:t>22</a:t>
            </a:r>
            <a:r>
              <a:rPr lang="en-US" sz="2000" b="1" i="0" u="none" strike="noStrike" cap="none" dirty="0">
                <a:solidFill>
                  <a:srgbClr val="EF483E"/>
                </a:solidFill>
                <a:latin typeface="Helvetica Neue"/>
                <a:ea typeface="Helvetica Neue"/>
                <a:cs typeface="Helvetica Neue"/>
                <a:sym typeface="Helvetica Neue"/>
              </a:rPr>
              <a:t>  ROC  ASSOCIATES</a:t>
            </a:r>
            <a:endParaRPr dirty="0"/>
          </a:p>
        </p:txBody>
      </p:sp>
      <p:pic>
        <p:nvPicPr>
          <p:cNvPr id="305" name="Google Shape;305;p3"/>
          <p:cNvPicPr preferRelativeResize="0"/>
          <p:nvPr/>
        </p:nvPicPr>
        <p:blipFill rotWithShape="1">
          <a:blip r:embed="rId4">
            <a:alphaModFix/>
          </a:blip>
          <a:srcRect/>
          <a:stretch/>
        </p:blipFill>
        <p:spPr>
          <a:xfrm>
            <a:off x="5234137" y="2039226"/>
            <a:ext cx="13915713" cy="4169388"/>
          </a:xfrm>
          <a:prstGeom prst="rect">
            <a:avLst/>
          </a:prstGeom>
          <a:noFill/>
          <a:ln>
            <a:noFill/>
          </a:ln>
        </p:spPr>
      </p:pic>
      <p:sp>
        <p:nvSpPr>
          <p:cNvPr id="306" name="Google Shape;306;p3"/>
          <p:cNvSpPr txBox="1">
            <a:spLocks noGrp="1"/>
          </p:cNvSpPr>
          <p:nvPr>
            <p:ph type="body" idx="1"/>
          </p:nvPr>
        </p:nvSpPr>
        <p:spPr>
          <a:xfrm>
            <a:off x="428025" y="6516325"/>
            <a:ext cx="7634100" cy="606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600"/>
              <a:buNone/>
            </a:pPr>
            <a:r>
              <a:rPr lang="en-US" b="1" u="sng">
                <a:solidFill>
                  <a:schemeClr val="dk1"/>
                </a:solidFill>
              </a:rPr>
              <a:t>Strategy</a:t>
            </a:r>
            <a:endParaRPr u="sng">
              <a:solidFill>
                <a:schemeClr val="dk1"/>
              </a:solidFill>
            </a:endParaRPr>
          </a:p>
          <a:p>
            <a:pPr marL="457200" lvl="0" indent="-342900" algn="l" rtl="0">
              <a:lnSpc>
                <a:spcPct val="90000"/>
              </a:lnSpc>
              <a:spcBef>
                <a:spcPts val="2000"/>
              </a:spcBef>
              <a:spcAft>
                <a:spcPts val="0"/>
              </a:spcAft>
              <a:buSzPts val="1800"/>
              <a:buChar char="●"/>
            </a:pPr>
            <a:r>
              <a:rPr lang="en-US">
                <a:solidFill>
                  <a:schemeClr val="dk1"/>
                </a:solidFill>
              </a:rPr>
              <a:t>Technology Platforms</a:t>
            </a:r>
            <a:endParaRPr>
              <a:solidFill>
                <a:schemeClr val="dk1"/>
              </a:solidFill>
            </a:endParaRPr>
          </a:p>
          <a:p>
            <a:pPr marL="457200" lvl="0" indent="-342900" algn="l" rtl="0">
              <a:lnSpc>
                <a:spcPct val="90000"/>
              </a:lnSpc>
              <a:spcBef>
                <a:spcPts val="0"/>
              </a:spcBef>
              <a:spcAft>
                <a:spcPts val="0"/>
              </a:spcAft>
              <a:buSzPts val="1800"/>
              <a:buChar char="●"/>
            </a:pPr>
            <a:r>
              <a:rPr lang="en-US">
                <a:solidFill>
                  <a:schemeClr val="dk1"/>
                </a:solidFill>
              </a:rPr>
              <a:t>Sourcing the Right Tech</a:t>
            </a:r>
            <a:endParaRPr>
              <a:solidFill>
                <a:schemeClr val="dk1"/>
              </a:solidFill>
            </a:endParaRPr>
          </a:p>
          <a:p>
            <a:pPr marL="457200" lvl="0" indent="-342900" algn="l" rtl="0">
              <a:lnSpc>
                <a:spcPct val="90000"/>
              </a:lnSpc>
              <a:spcBef>
                <a:spcPts val="0"/>
              </a:spcBef>
              <a:spcAft>
                <a:spcPts val="0"/>
              </a:spcAft>
              <a:buSzPts val="1800"/>
              <a:buChar char="●"/>
            </a:pPr>
            <a:r>
              <a:rPr lang="en-US">
                <a:solidFill>
                  <a:schemeClr val="dk1"/>
                </a:solidFill>
              </a:rPr>
              <a:t>Business Process Evaluation</a:t>
            </a:r>
            <a:endParaRPr>
              <a:solidFill>
                <a:schemeClr val="dk1"/>
              </a:solidFill>
            </a:endParaRPr>
          </a:p>
          <a:p>
            <a:pPr marL="457200" lvl="0" indent="-342900" algn="l" rtl="0">
              <a:lnSpc>
                <a:spcPct val="90000"/>
              </a:lnSpc>
              <a:spcBef>
                <a:spcPts val="0"/>
              </a:spcBef>
              <a:spcAft>
                <a:spcPts val="0"/>
              </a:spcAft>
              <a:buSzPts val="1800"/>
              <a:buChar char="●"/>
            </a:pPr>
            <a:r>
              <a:rPr lang="en-US">
                <a:solidFill>
                  <a:schemeClr val="dk1"/>
                </a:solidFill>
              </a:rPr>
              <a:t>Consumer Experience</a:t>
            </a:r>
            <a:endParaRPr>
              <a:solidFill>
                <a:schemeClr val="dk1"/>
              </a:solidFill>
            </a:endParaRPr>
          </a:p>
        </p:txBody>
      </p:sp>
      <p:sp>
        <p:nvSpPr>
          <p:cNvPr id="307" name="Google Shape;307;p3"/>
          <p:cNvSpPr txBox="1">
            <a:spLocks noGrp="1"/>
          </p:cNvSpPr>
          <p:nvPr>
            <p:ph type="body" idx="1"/>
          </p:nvPr>
        </p:nvSpPr>
        <p:spPr>
          <a:xfrm>
            <a:off x="16476625" y="6516325"/>
            <a:ext cx="7123800" cy="56865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2000"/>
              </a:spcBef>
              <a:spcAft>
                <a:spcPts val="0"/>
              </a:spcAft>
              <a:buClr>
                <a:schemeClr val="lt1"/>
              </a:buClr>
              <a:buSzPts val="5600"/>
              <a:buNone/>
            </a:pPr>
            <a:r>
              <a:rPr lang="en-US" b="1" u="sng">
                <a:solidFill>
                  <a:schemeClr val="dk1"/>
                </a:solidFill>
              </a:rPr>
              <a:t>Technology</a:t>
            </a:r>
            <a:endParaRPr u="sng">
              <a:solidFill>
                <a:schemeClr val="dk1"/>
              </a:solidFill>
            </a:endParaRPr>
          </a:p>
          <a:p>
            <a:pPr marL="457200" lvl="0" indent="-342900" algn="l" rtl="0">
              <a:lnSpc>
                <a:spcPct val="90000"/>
              </a:lnSpc>
              <a:spcBef>
                <a:spcPts val="2000"/>
              </a:spcBef>
              <a:spcAft>
                <a:spcPts val="0"/>
              </a:spcAft>
              <a:buSzPts val="1800"/>
              <a:buChar char="●"/>
            </a:pPr>
            <a:r>
              <a:rPr lang="en-US">
                <a:solidFill>
                  <a:schemeClr val="dk1"/>
                </a:solidFill>
              </a:rPr>
              <a:t>Digital Transformation</a:t>
            </a:r>
            <a:endParaRPr>
              <a:solidFill>
                <a:schemeClr val="dk1"/>
              </a:solidFill>
            </a:endParaRPr>
          </a:p>
          <a:p>
            <a:pPr marL="457200" lvl="0" indent="-342900" algn="l" rtl="0">
              <a:lnSpc>
                <a:spcPct val="90000"/>
              </a:lnSpc>
              <a:spcBef>
                <a:spcPts val="0"/>
              </a:spcBef>
              <a:spcAft>
                <a:spcPts val="0"/>
              </a:spcAft>
              <a:buSzPts val="1800"/>
              <a:buChar char="●"/>
            </a:pPr>
            <a:r>
              <a:rPr lang="en-US">
                <a:solidFill>
                  <a:schemeClr val="dk1"/>
                </a:solidFill>
              </a:rPr>
              <a:t>Store Systems</a:t>
            </a:r>
            <a:endParaRPr>
              <a:solidFill>
                <a:schemeClr val="dk1"/>
              </a:solidFill>
            </a:endParaRPr>
          </a:p>
          <a:p>
            <a:pPr marL="457200" lvl="0" indent="-342900" algn="l" rtl="0">
              <a:lnSpc>
                <a:spcPct val="90000"/>
              </a:lnSpc>
              <a:spcBef>
                <a:spcPts val="0"/>
              </a:spcBef>
              <a:spcAft>
                <a:spcPts val="0"/>
              </a:spcAft>
              <a:buSzPts val="1800"/>
              <a:buChar char="●"/>
            </a:pPr>
            <a:r>
              <a:rPr lang="en-US">
                <a:solidFill>
                  <a:schemeClr val="dk1"/>
                </a:solidFill>
              </a:rPr>
              <a:t>Inventory Optimization</a:t>
            </a:r>
            <a:endParaRPr>
              <a:solidFill>
                <a:schemeClr val="dk1"/>
              </a:solidFill>
            </a:endParaRPr>
          </a:p>
          <a:p>
            <a:pPr marL="457200" lvl="0" indent="-342900" algn="l" rtl="0">
              <a:lnSpc>
                <a:spcPct val="90000"/>
              </a:lnSpc>
              <a:spcBef>
                <a:spcPts val="0"/>
              </a:spcBef>
              <a:spcAft>
                <a:spcPts val="0"/>
              </a:spcAft>
              <a:buSzPts val="1800"/>
              <a:buChar char="●"/>
            </a:pPr>
            <a:r>
              <a:rPr lang="en-US">
                <a:solidFill>
                  <a:schemeClr val="dk1"/>
                </a:solidFill>
              </a:rPr>
              <a:t>Workforce Optimization</a:t>
            </a:r>
            <a:endParaRPr>
              <a:solidFill>
                <a:schemeClr val="dk1"/>
              </a:solidFill>
            </a:endParaRPr>
          </a:p>
          <a:p>
            <a:pPr marL="457200" lvl="0" indent="-342900" algn="l" rtl="0">
              <a:lnSpc>
                <a:spcPct val="90000"/>
              </a:lnSpc>
              <a:spcBef>
                <a:spcPts val="0"/>
              </a:spcBef>
              <a:spcAft>
                <a:spcPts val="0"/>
              </a:spcAft>
              <a:buSzPts val="1800"/>
              <a:buChar char="●"/>
            </a:pPr>
            <a:r>
              <a:rPr lang="en-US">
                <a:solidFill>
                  <a:schemeClr val="dk1"/>
                </a:solidFill>
              </a:rPr>
              <a:t>Customized Development Management</a:t>
            </a:r>
            <a:endParaRPr>
              <a:solidFill>
                <a:schemeClr val="dk1"/>
              </a:solidFill>
            </a:endParaRPr>
          </a:p>
        </p:txBody>
      </p:sp>
      <p:sp>
        <p:nvSpPr>
          <p:cNvPr id="308" name="Google Shape;308;p3"/>
          <p:cNvSpPr txBox="1">
            <a:spLocks noGrp="1"/>
          </p:cNvSpPr>
          <p:nvPr>
            <p:ph type="body" idx="1"/>
          </p:nvPr>
        </p:nvSpPr>
        <p:spPr>
          <a:xfrm>
            <a:off x="8113775" y="6516325"/>
            <a:ext cx="8311200" cy="606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2000"/>
              </a:spcBef>
              <a:spcAft>
                <a:spcPts val="0"/>
              </a:spcAft>
              <a:buClr>
                <a:schemeClr val="lt1"/>
              </a:buClr>
              <a:buSzPts val="5600"/>
              <a:buNone/>
            </a:pPr>
            <a:r>
              <a:rPr lang="en-US" b="1" u="sng">
                <a:solidFill>
                  <a:schemeClr val="dk1"/>
                </a:solidFill>
              </a:rPr>
              <a:t>Process</a:t>
            </a:r>
            <a:endParaRPr u="sng">
              <a:solidFill>
                <a:schemeClr val="dk1"/>
              </a:solidFill>
            </a:endParaRPr>
          </a:p>
          <a:p>
            <a:pPr marL="457200" lvl="0" indent="-342900" algn="l" rtl="0">
              <a:lnSpc>
                <a:spcPct val="90000"/>
              </a:lnSpc>
              <a:spcBef>
                <a:spcPts val="2000"/>
              </a:spcBef>
              <a:spcAft>
                <a:spcPts val="0"/>
              </a:spcAft>
              <a:buSzPts val="1800"/>
              <a:buChar char="●"/>
            </a:pPr>
            <a:r>
              <a:rPr lang="en-US">
                <a:solidFill>
                  <a:schemeClr val="dk1"/>
                </a:solidFill>
              </a:rPr>
              <a:t>Best Practice Development &amp; Implementation</a:t>
            </a:r>
            <a:endParaRPr>
              <a:solidFill>
                <a:schemeClr val="dk1"/>
              </a:solidFill>
            </a:endParaRPr>
          </a:p>
          <a:p>
            <a:pPr marL="457200" lvl="0" indent="-342900" algn="l" rtl="0">
              <a:lnSpc>
                <a:spcPct val="90000"/>
              </a:lnSpc>
              <a:spcBef>
                <a:spcPts val="0"/>
              </a:spcBef>
              <a:spcAft>
                <a:spcPts val="0"/>
              </a:spcAft>
              <a:buSzPts val="1800"/>
              <a:buChar char="●"/>
            </a:pPr>
            <a:r>
              <a:rPr lang="en-US">
                <a:solidFill>
                  <a:schemeClr val="dk1"/>
                </a:solidFill>
              </a:rPr>
              <a:t>Category Management</a:t>
            </a:r>
            <a:endParaRPr>
              <a:solidFill>
                <a:schemeClr val="dk1"/>
              </a:solidFill>
            </a:endParaRPr>
          </a:p>
          <a:p>
            <a:pPr marL="457200" lvl="0" indent="-342900" algn="l" rtl="0">
              <a:lnSpc>
                <a:spcPct val="90000"/>
              </a:lnSpc>
              <a:spcBef>
                <a:spcPts val="0"/>
              </a:spcBef>
              <a:spcAft>
                <a:spcPts val="0"/>
              </a:spcAft>
              <a:buSzPts val="1800"/>
              <a:buChar char="●"/>
            </a:pPr>
            <a:r>
              <a:rPr lang="en-US">
                <a:solidFill>
                  <a:schemeClr val="dk1"/>
                </a:solidFill>
              </a:rPr>
              <a:t>Change Management &amp; Training</a:t>
            </a:r>
            <a:endParaRPr>
              <a:solidFill>
                <a:schemeClr val="dk1"/>
              </a:solidFill>
            </a:endParaRPr>
          </a:p>
          <a:p>
            <a:pPr marL="457200" lvl="0" indent="0" algn="l" rtl="0">
              <a:lnSpc>
                <a:spcPct val="90000"/>
              </a:lnSpc>
              <a:spcBef>
                <a:spcPts val="2000"/>
              </a:spcBef>
              <a:spcAft>
                <a:spcPts val="3200"/>
              </a:spcAft>
              <a:buNone/>
            </a:pPr>
            <a:endParaRPr>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p:cNvGrpSpPr/>
        <p:nvPr/>
      </p:nvGrpSpPr>
      <p:grpSpPr>
        <a:xfrm>
          <a:off x="0" y="0"/>
          <a:ext cx="0" cy="0"/>
          <a:chOff x="0" y="0"/>
          <a:chExt cx="0" cy="0"/>
        </a:xfrm>
      </p:grpSpPr>
      <p:sp>
        <p:nvSpPr>
          <p:cNvPr id="313" name="Google Shape;313;p6"/>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Clr>
                <a:srgbClr val="888888"/>
              </a:buClr>
              <a:buSzPts val="2400"/>
              <a:buFont typeface="Helvetica Neue"/>
              <a:buNone/>
            </a:pPr>
            <a:fld id="{00000000-1234-1234-1234-123412341234}" type="slidenum">
              <a:rPr lang="en-US" sz="2700" b="0">
                <a:solidFill>
                  <a:schemeClr val="dk2"/>
                </a:solidFill>
                <a:latin typeface="Arial"/>
                <a:ea typeface="Arial"/>
                <a:cs typeface="Arial"/>
                <a:sym typeface="Arial"/>
              </a:rPr>
              <a:t>4</a:t>
            </a:fld>
            <a:endParaRPr sz="2700" b="0">
              <a:solidFill>
                <a:schemeClr val="dk2"/>
              </a:solidFill>
              <a:latin typeface="Arial"/>
              <a:ea typeface="Arial"/>
              <a:cs typeface="Arial"/>
              <a:sym typeface="Arial"/>
            </a:endParaRPr>
          </a:p>
        </p:txBody>
      </p:sp>
      <p:sp>
        <p:nvSpPr>
          <p:cNvPr id="314" name="Google Shape;314;p6"/>
          <p:cNvSpPr txBox="1">
            <a:spLocks noGrp="1"/>
          </p:cNvSpPr>
          <p:nvPr>
            <p:ph type="title"/>
          </p:nvPr>
        </p:nvSpPr>
        <p:spPr>
          <a:xfrm>
            <a:off x="1502228" y="-178383"/>
            <a:ext cx="21031199" cy="265112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7200"/>
              <a:buFont typeface="Calibri"/>
              <a:buNone/>
            </a:pPr>
            <a:r>
              <a:rPr lang="en-US"/>
              <a:t>Disruption of Retail</a:t>
            </a:r>
            <a:endParaRPr/>
          </a:p>
        </p:txBody>
      </p:sp>
      <p:sp>
        <p:nvSpPr>
          <p:cNvPr id="315" name="Google Shape;315;p6"/>
          <p:cNvSpPr txBox="1"/>
          <p:nvPr/>
        </p:nvSpPr>
        <p:spPr>
          <a:xfrm>
            <a:off x="3078974" y="-2368034"/>
            <a:ext cx="1745671" cy="410369"/>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2000"/>
              <a:buFont typeface="Helvetica Neue"/>
              <a:buNone/>
            </a:pPr>
            <a:r>
              <a:rPr lang="en-US" sz="2000" b="0" i="0" u="none" strike="noStrike" cap="none">
                <a:solidFill>
                  <a:srgbClr val="FFFFFF"/>
                </a:solidFill>
                <a:latin typeface="Helvetica Neue"/>
                <a:ea typeface="Helvetica Neue"/>
                <a:cs typeface="Helvetica Neue"/>
                <a:sym typeface="Helvetica Neue"/>
              </a:rPr>
              <a:t>AWARENESS</a:t>
            </a:r>
            <a:endParaRPr/>
          </a:p>
        </p:txBody>
      </p:sp>
      <p:sp>
        <p:nvSpPr>
          <p:cNvPr id="316" name="Google Shape;316;p6"/>
          <p:cNvSpPr txBox="1"/>
          <p:nvPr/>
        </p:nvSpPr>
        <p:spPr>
          <a:xfrm>
            <a:off x="5600182" y="-2368034"/>
            <a:ext cx="1202252" cy="410369"/>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2000"/>
              <a:buFont typeface="Helvetica Neue"/>
              <a:buNone/>
            </a:pPr>
            <a:r>
              <a:rPr lang="en-US" sz="2000" b="0" i="0" u="none" strike="noStrike" cap="none">
                <a:solidFill>
                  <a:srgbClr val="FFFFFF"/>
                </a:solidFill>
                <a:latin typeface="Helvetica Neue"/>
                <a:ea typeface="Helvetica Neue"/>
                <a:cs typeface="Helvetica Neue"/>
                <a:sym typeface="Helvetica Neue"/>
              </a:rPr>
              <a:t>ARRIVAL</a:t>
            </a:r>
            <a:endParaRPr/>
          </a:p>
        </p:txBody>
      </p:sp>
      <p:sp>
        <p:nvSpPr>
          <p:cNvPr id="317" name="Google Shape;317;p6"/>
          <p:cNvSpPr txBox="1"/>
          <p:nvPr/>
        </p:nvSpPr>
        <p:spPr>
          <a:xfrm>
            <a:off x="8293091" y="-2368034"/>
            <a:ext cx="974626" cy="410369"/>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2000"/>
              <a:buFont typeface="Helvetica Neue"/>
              <a:buNone/>
            </a:pPr>
            <a:r>
              <a:rPr lang="en-US" sz="2000" b="0" i="0" u="none" strike="noStrike" cap="none">
                <a:solidFill>
                  <a:srgbClr val="FFFFFF"/>
                </a:solidFill>
                <a:latin typeface="Helvetica Neue"/>
                <a:ea typeface="Helvetica Neue"/>
                <a:cs typeface="Helvetica Neue"/>
                <a:sym typeface="Helvetica Neue"/>
              </a:rPr>
              <a:t>ENTRY</a:t>
            </a:r>
            <a:endParaRPr/>
          </a:p>
        </p:txBody>
      </p:sp>
      <p:sp>
        <p:nvSpPr>
          <p:cNvPr id="318" name="Google Shape;318;p6"/>
          <p:cNvSpPr txBox="1"/>
          <p:nvPr/>
        </p:nvSpPr>
        <p:spPr>
          <a:xfrm>
            <a:off x="10676854" y="-2368034"/>
            <a:ext cx="2899832" cy="410369"/>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2000"/>
              <a:buFont typeface="Helvetica Neue"/>
              <a:buNone/>
            </a:pPr>
            <a:r>
              <a:rPr lang="en-US" sz="2000" b="0" i="0" u="none" strike="noStrike" cap="none">
                <a:solidFill>
                  <a:srgbClr val="FFFFFF"/>
                </a:solidFill>
                <a:latin typeface="Helvetica Neue"/>
                <a:ea typeface="Helvetica Neue"/>
                <a:cs typeface="Helvetica Neue"/>
                <a:sym typeface="Helvetica Neue"/>
              </a:rPr>
              <a:t>PRODUCT SELECTION</a:t>
            </a:r>
            <a:endParaRPr/>
          </a:p>
        </p:txBody>
      </p:sp>
      <p:sp>
        <p:nvSpPr>
          <p:cNvPr id="319" name="Google Shape;319;p6"/>
          <p:cNvSpPr txBox="1"/>
          <p:nvPr/>
        </p:nvSpPr>
        <p:spPr>
          <a:xfrm>
            <a:off x="14541892" y="-2368034"/>
            <a:ext cx="2845331" cy="410369"/>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2000"/>
              <a:buFont typeface="Helvetica Neue"/>
              <a:buNone/>
            </a:pPr>
            <a:r>
              <a:rPr lang="en-US" sz="2000" b="0" i="0" u="none" strike="noStrike" cap="none">
                <a:solidFill>
                  <a:srgbClr val="FFFFFF"/>
                </a:solidFill>
                <a:latin typeface="Helvetica Neue"/>
                <a:ea typeface="Helvetica Neue"/>
                <a:cs typeface="Helvetica Neue"/>
                <a:sym typeface="Helvetica Neue"/>
              </a:rPr>
              <a:t>PURCHASE/PAYMENT</a:t>
            </a:r>
            <a:endParaRPr/>
          </a:p>
        </p:txBody>
      </p:sp>
      <p:sp>
        <p:nvSpPr>
          <p:cNvPr id="320" name="Google Shape;320;p6"/>
          <p:cNvSpPr txBox="1"/>
          <p:nvPr/>
        </p:nvSpPr>
        <p:spPr>
          <a:xfrm>
            <a:off x="20074923" y="-2368034"/>
            <a:ext cx="1532471" cy="410369"/>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2000"/>
              <a:buFont typeface="Helvetica Neue"/>
              <a:buNone/>
            </a:pPr>
            <a:r>
              <a:rPr lang="en-US" sz="2000" b="0" i="0" u="none" strike="noStrike" cap="none">
                <a:solidFill>
                  <a:srgbClr val="FFFFFF"/>
                </a:solidFill>
                <a:latin typeface="Helvetica Neue"/>
                <a:ea typeface="Helvetica Neue"/>
                <a:cs typeface="Helvetica Neue"/>
                <a:sym typeface="Helvetica Neue"/>
              </a:rPr>
              <a:t>PURCHASE</a:t>
            </a:r>
            <a:endParaRPr/>
          </a:p>
        </p:txBody>
      </p:sp>
      <p:sp>
        <p:nvSpPr>
          <p:cNvPr id="321" name="Google Shape;321;p6"/>
          <p:cNvSpPr/>
          <p:nvPr/>
        </p:nvSpPr>
        <p:spPr>
          <a:xfrm>
            <a:off x="296562" y="6295796"/>
            <a:ext cx="19778362" cy="1956435"/>
          </a:xfrm>
          <a:prstGeom prst="rightArrow">
            <a:avLst>
              <a:gd name="adj1" fmla="val 50000"/>
              <a:gd name="adj2" fmla="val 50000"/>
            </a:avLst>
          </a:prstGeom>
          <a:solidFill>
            <a:srgbClr val="C69866"/>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6400"/>
              <a:buFont typeface="Helvetica Neue"/>
              <a:buNone/>
            </a:pPr>
            <a:endParaRPr sz="6400" b="0" i="0" u="none" strike="noStrike" cap="none">
              <a:solidFill>
                <a:srgbClr val="FFFFFF"/>
              </a:solidFill>
              <a:latin typeface="Helvetica Neue"/>
              <a:ea typeface="Helvetica Neue"/>
              <a:cs typeface="Helvetica Neue"/>
              <a:sym typeface="Helvetica Neue"/>
            </a:endParaRPr>
          </a:p>
        </p:txBody>
      </p:sp>
      <p:sp>
        <p:nvSpPr>
          <p:cNvPr id="322" name="Google Shape;322;p6"/>
          <p:cNvSpPr txBox="1"/>
          <p:nvPr/>
        </p:nvSpPr>
        <p:spPr>
          <a:xfrm>
            <a:off x="317907" y="6871183"/>
            <a:ext cx="3031522" cy="820738"/>
          </a:xfrm>
          <a:prstGeom prst="rect">
            <a:avLst/>
          </a:prstGeom>
          <a:no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000000"/>
              </a:buClr>
              <a:buSzPts val="4000"/>
              <a:buFont typeface="Helvetica Neue"/>
              <a:buNone/>
            </a:pPr>
            <a:r>
              <a:rPr lang="en-US" sz="4000" b="1" i="0" u="none" strike="noStrike" cap="none">
                <a:solidFill>
                  <a:srgbClr val="000000"/>
                </a:solidFill>
                <a:latin typeface="Helvetica Neue"/>
                <a:ea typeface="Helvetica Neue"/>
                <a:cs typeface="Helvetica Neue"/>
                <a:sym typeface="Helvetica Neue"/>
              </a:rPr>
              <a:t>1870’s</a:t>
            </a:r>
            <a:endParaRPr/>
          </a:p>
        </p:txBody>
      </p:sp>
      <p:sp>
        <p:nvSpPr>
          <p:cNvPr id="323" name="Google Shape;323;p6"/>
          <p:cNvSpPr txBox="1"/>
          <p:nvPr/>
        </p:nvSpPr>
        <p:spPr>
          <a:xfrm>
            <a:off x="2329633" y="6871183"/>
            <a:ext cx="3031522" cy="820738"/>
          </a:xfrm>
          <a:prstGeom prst="rect">
            <a:avLst/>
          </a:prstGeom>
          <a:no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000000"/>
              </a:buClr>
              <a:buSzPts val="4000"/>
              <a:buFont typeface="Helvetica Neue"/>
              <a:buNone/>
            </a:pPr>
            <a:r>
              <a:rPr lang="en-US" sz="4000" b="1" i="0" u="none" strike="noStrike" cap="none">
                <a:solidFill>
                  <a:srgbClr val="000000"/>
                </a:solidFill>
                <a:latin typeface="Helvetica Neue"/>
                <a:ea typeface="Helvetica Neue"/>
                <a:cs typeface="Helvetica Neue"/>
                <a:sym typeface="Helvetica Neue"/>
              </a:rPr>
              <a:t>1930’s</a:t>
            </a:r>
            <a:endParaRPr/>
          </a:p>
        </p:txBody>
      </p:sp>
      <p:sp>
        <p:nvSpPr>
          <p:cNvPr id="324" name="Google Shape;324;p6"/>
          <p:cNvSpPr txBox="1"/>
          <p:nvPr/>
        </p:nvSpPr>
        <p:spPr>
          <a:xfrm>
            <a:off x="4341359" y="6871183"/>
            <a:ext cx="3031522" cy="820738"/>
          </a:xfrm>
          <a:prstGeom prst="rect">
            <a:avLst/>
          </a:prstGeom>
          <a:no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000000"/>
              </a:buClr>
              <a:buSzPts val="4000"/>
              <a:buFont typeface="Helvetica Neue"/>
              <a:buNone/>
            </a:pPr>
            <a:r>
              <a:rPr lang="en-US" sz="4000" b="1" i="0" u="none" strike="noStrike" cap="none">
                <a:solidFill>
                  <a:srgbClr val="000000"/>
                </a:solidFill>
                <a:latin typeface="Helvetica Neue"/>
                <a:ea typeface="Helvetica Neue"/>
                <a:cs typeface="Helvetica Neue"/>
                <a:sym typeface="Helvetica Neue"/>
              </a:rPr>
              <a:t>1950’s</a:t>
            </a:r>
            <a:endParaRPr/>
          </a:p>
        </p:txBody>
      </p:sp>
      <p:sp>
        <p:nvSpPr>
          <p:cNvPr id="325" name="Google Shape;325;p6"/>
          <p:cNvSpPr txBox="1"/>
          <p:nvPr/>
        </p:nvSpPr>
        <p:spPr>
          <a:xfrm>
            <a:off x="8364811" y="6871183"/>
            <a:ext cx="3031522" cy="820738"/>
          </a:xfrm>
          <a:prstGeom prst="rect">
            <a:avLst/>
          </a:prstGeom>
          <a:no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000000"/>
              </a:buClr>
              <a:buSzPts val="4000"/>
              <a:buFont typeface="Helvetica Neue"/>
              <a:buNone/>
            </a:pPr>
            <a:r>
              <a:rPr lang="en-US" sz="4000" b="1" i="0" u="none" strike="noStrike" cap="none">
                <a:solidFill>
                  <a:srgbClr val="000000"/>
                </a:solidFill>
                <a:latin typeface="Helvetica Neue"/>
                <a:ea typeface="Helvetica Neue"/>
                <a:cs typeface="Helvetica Neue"/>
                <a:sym typeface="Helvetica Neue"/>
              </a:rPr>
              <a:t>1970’s</a:t>
            </a:r>
            <a:endParaRPr/>
          </a:p>
        </p:txBody>
      </p:sp>
      <p:sp>
        <p:nvSpPr>
          <p:cNvPr id="326" name="Google Shape;326;p6"/>
          <p:cNvSpPr txBox="1"/>
          <p:nvPr/>
        </p:nvSpPr>
        <p:spPr>
          <a:xfrm>
            <a:off x="10376537" y="6871183"/>
            <a:ext cx="3031522" cy="820738"/>
          </a:xfrm>
          <a:prstGeom prst="rect">
            <a:avLst/>
          </a:prstGeom>
          <a:no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000000"/>
              </a:buClr>
              <a:buSzPts val="4000"/>
              <a:buFont typeface="Helvetica Neue"/>
              <a:buNone/>
            </a:pPr>
            <a:r>
              <a:rPr lang="en-US" sz="4000" b="1" i="0" u="none" strike="noStrike" cap="none">
                <a:solidFill>
                  <a:srgbClr val="000000"/>
                </a:solidFill>
                <a:latin typeface="Helvetica Neue"/>
                <a:ea typeface="Helvetica Neue"/>
                <a:cs typeface="Helvetica Neue"/>
                <a:sym typeface="Helvetica Neue"/>
              </a:rPr>
              <a:t>1980’s</a:t>
            </a:r>
            <a:endParaRPr/>
          </a:p>
        </p:txBody>
      </p:sp>
      <p:sp>
        <p:nvSpPr>
          <p:cNvPr id="327" name="Google Shape;327;p6"/>
          <p:cNvSpPr txBox="1"/>
          <p:nvPr/>
        </p:nvSpPr>
        <p:spPr>
          <a:xfrm>
            <a:off x="12388263" y="6871183"/>
            <a:ext cx="3031522" cy="820738"/>
          </a:xfrm>
          <a:prstGeom prst="rect">
            <a:avLst/>
          </a:prstGeom>
          <a:no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000000"/>
              </a:buClr>
              <a:buSzPts val="4000"/>
              <a:buFont typeface="Helvetica Neue"/>
              <a:buNone/>
            </a:pPr>
            <a:r>
              <a:rPr lang="en-US" sz="4000" b="1" i="0" u="none" strike="noStrike" cap="none">
                <a:solidFill>
                  <a:srgbClr val="000000"/>
                </a:solidFill>
                <a:latin typeface="Helvetica Neue"/>
                <a:ea typeface="Helvetica Neue"/>
                <a:cs typeface="Helvetica Neue"/>
                <a:sym typeface="Helvetica Neue"/>
              </a:rPr>
              <a:t>1990’s</a:t>
            </a:r>
            <a:endParaRPr/>
          </a:p>
        </p:txBody>
      </p:sp>
      <p:sp>
        <p:nvSpPr>
          <p:cNvPr id="328" name="Google Shape;328;p6"/>
          <p:cNvSpPr txBox="1"/>
          <p:nvPr/>
        </p:nvSpPr>
        <p:spPr>
          <a:xfrm>
            <a:off x="14399989" y="6871183"/>
            <a:ext cx="3031522" cy="820738"/>
          </a:xfrm>
          <a:prstGeom prst="rect">
            <a:avLst/>
          </a:prstGeom>
          <a:no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000000"/>
              </a:buClr>
              <a:buSzPts val="4000"/>
              <a:buFont typeface="Helvetica Neue"/>
              <a:buNone/>
            </a:pPr>
            <a:r>
              <a:rPr lang="en-US" sz="4000" b="1" i="0" u="none" strike="noStrike" cap="none">
                <a:solidFill>
                  <a:srgbClr val="000000"/>
                </a:solidFill>
                <a:latin typeface="Helvetica Neue"/>
                <a:ea typeface="Helvetica Neue"/>
                <a:cs typeface="Helvetica Neue"/>
                <a:sym typeface="Helvetica Neue"/>
              </a:rPr>
              <a:t>2000’s</a:t>
            </a:r>
            <a:endParaRPr/>
          </a:p>
        </p:txBody>
      </p:sp>
      <p:sp>
        <p:nvSpPr>
          <p:cNvPr id="329" name="Google Shape;329;p6"/>
          <p:cNvSpPr txBox="1"/>
          <p:nvPr/>
        </p:nvSpPr>
        <p:spPr>
          <a:xfrm>
            <a:off x="16411717" y="6871183"/>
            <a:ext cx="3031522" cy="820738"/>
          </a:xfrm>
          <a:prstGeom prst="rect">
            <a:avLst/>
          </a:prstGeom>
          <a:no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000000"/>
              </a:buClr>
              <a:buSzPts val="4000"/>
              <a:buFont typeface="Helvetica Neue"/>
              <a:buNone/>
            </a:pPr>
            <a:r>
              <a:rPr lang="en-US" sz="4000" b="1" i="0" u="none" strike="noStrike" cap="none">
                <a:solidFill>
                  <a:srgbClr val="000000"/>
                </a:solidFill>
                <a:latin typeface="Helvetica Neue"/>
                <a:ea typeface="Helvetica Neue"/>
                <a:cs typeface="Helvetica Neue"/>
                <a:sym typeface="Helvetica Neue"/>
              </a:rPr>
              <a:t>2010’s</a:t>
            </a:r>
            <a:endParaRPr/>
          </a:p>
        </p:txBody>
      </p:sp>
      <p:sp>
        <p:nvSpPr>
          <p:cNvPr id="330" name="Google Shape;330;p6"/>
          <p:cNvSpPr txBox="1"/>
          <p:nvPr/>
        </p:nvSpPr>
        <p:spPr>
          <a:xfrm>
            <a:off x="20230936" y="6069602"/>
            <a:ext cx="3530100" cy="2421600"/>
          </a:xfrm>
          <a:prstGeom prst="rect">
            <a:avLst/>
          </a:prstGeom>
          <a:no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FFFFFF"/>
              </a:buClr>
              <a:buSzPts val="3600"/>
              <a:buFont typeface="Lato Light"/>
              <a:buNone/>
            </a:pPr>
            <a:r>
              <a:rPr lang="en-US" sz="3600" b="1">
                <a:solidFill>
                  <a:schemeClr val="dk1"/>
                </a:solidFill>
                <a:latin typeface="Lato Light"/>
                <a:ea typeface="Lato Light"/>
                <a:cs typeface="Lato Light"/>
                <a:sym typeface="Lato Light"/>
              </a:rPr>
              <a:t>The Future Is Now with </a:t>
            </a:r>
            <a:r>
              <a:rPr lang="en-US" sz="3600" b="1" i="0" u="none" strike="noStrike" cap="none">
                <a:solidFill>
                  <a:schemeClr val="dk1"/>
                </a:solidFill>
                <a:latin typeface="Lato Light"/>
                <a:ea typeface="Lato Light"/>
                <a:cs typeface="Lato Light"/>
                <a:sym typeface="Lato Light"/>
              </a:rPr>
              <a:t>Frictionless &amp; Automation</a:t>
            </a:r>
            <a:endParaRPr>
              <a:solidFill>
                <a:schemeClr val="dk1"/>
              </a:solidFill>
            </a:endParaRPr>
          </a:p>
        </p:txBody>
      </p:sp>
      <p:cxnSp>
        <p:nvCxnSpPr>
          <p:cNvPr id="331" name="Google Shape;331;p6"/>
          <p:cNvCxnSpPr/>
          <p:nvPr/>
        </p:nvCxnSpPr>
        <p:spPr>
          <a:xfrm rot="10800000">
            <a:off x="7730196" y="7910546"/>
            <a:ext cx="4" cy="1072432"/>
          </a:xfrm>
          <a:prstGeom prst="straightConnector1">
            <a:avLst/>
          </a:prstGeom>
          <a:noFill/>
          <a:ln w="9525" cap="flat" cmpd="sng">
            <a:solidFill>
              <a:srgbClr val="AEABAB"/>
            </a:solidFill>
            <a:prstDash val="dash"/>
            <a:miter lim="800000"/>
            <a:headEnd type="none" w="sm" len="sm"/>
            <a:tailEnd type="none" w="sm" len="sm"/>
          </a:ln>
        </p:spPr>
      </p:cxnSp>
      <p:cxnSp>
        <p:nvCxnSpPr>
          <p:cNvPr id="332" name="Google Shape;332;p6"/>
          <p:cNvCxnSpPr/>
          <p:nvPr/>
        </p:nvCxnSpPr>
        <p:spPr>
          <a:xfrm rot="10800000">
            <a:off x="9687308" y="5537352"/>
            <a:ext cx="4" cy="1072432"/>
          </a:xfrm>
          <a:prstGeom prst="straightConnector1">
            <a:avLst/>
          </a:prstGeom>
          <a:noFill/>
          <a:ln w="9525" cap="flat" cmpd="sng">
            <a:solidFill>
              <a:srgbClr val="AEABAB"/>
            </a:solidFill>
            <a:prstDash val="dash"/>
            <a:miter lim="800000"/>
            <a:headEnd type="none" w="sm" len="sm"/>
            <a:tailEnd type="none" w="sm" len="sm"/>
          </a:ln>
        </p:spPr>
      </p:cxnSp>
      <p:cxnSp>
        <p:nvCxnSpPr>
          <p:cNvPr id="333" name="Google Shape;333;p6"/>
          <p:cNvCxnSpPr/>
          <p:nvPr/>
        </p:nvCxnSpPr>
        <p:spPr>
          <a:xfrm rot="10800000">
            <a:off x="13768068" y="5531790"/>
            <a:ext cx="4" cy="1072432"/>
          </a:xfrm>
          <a:prstGeom prst="straightConnector1">
            <a:avLst/>
          </a:prstGeom>
          <a:noFill/>
          <a:ln w="9525" cap="flat" cmpd="sng">
            <a:solidFill>
              <a:srgbClr val="AEABAB"/>
            </a:solidFill>
            <a:prstDash val="dash"/>
            <a:miter lim="800000"/>
            <a:headEnd type="none" w="sm" len="sm"/>
            <a:tailEnd type="none" w="sm" len="sm"/>
          </a:ln>
        </p:spPr>
      </p:cxnSp>
      <p:cxnSp>
        <p:nvCxnSpPr>
          <p:cNvPr id="334" name="Google Shape;334;p6"/>
          <p:cNvCxnSpPr/>
          <p:nvPr/>
        </p:nvCxnSpPr>
        <p:spPr>
          <a:xfrm rot="10800000">
            <a:off x="11978944" y="7910546"/>
            <a:ext cx="4" cy="1072432"/>
          </a:xfrm>
          <a:prstGeom prst="straightConnector1">
            <a:avLst/>
          </a:prstGeom>
          <a:noFill/>
          <a:ln w="9525" cap="flat" cmpd="sng">
            <a:solidFill>
              <a:srgbClr val="AEABAB"/>
            </a:solidFill>
            <a:prstDash val="dash"/>
            <a:miter lim="800000"/>
            <a:headEnd type="none" w="sm" len="sm"/>
            <a:tailEnd type="none" w="sm" len="sm"/>
          </a:ln>
        </p:spPr>
      </p:cxnSp>
      <p:cxnSp>
        <p:nvCxnSpPr>
          <p:cNvPr id="335" name="Google Shape;335;p6"/>
          <p:cNvCxnSpPr/>
          <p:nvPr/>
        </p:nvCxnSpPr>
        <p:spPr>
          <a:xfrm rot="10800000">
            <a:off x="15916824" y="7865000"/>
            <a:ext cx="4" cy="1072432"/>
          </a:xfrm>
          <a:prstGeom prst="straightConnector1">
            <a:avLst/>
          </a:prstGeom>
          <a:noFill/>
          <a:ln w="9525" cap="flat" cmpd="sng">
            <a:solidFill>
              <a:srgbClr val="AEABAB"/>
            </a:solidFill>
            <a:prstDash val="dash"/>
            <a:miter lim="800000"/>
            <a:headEnd type="none" w="sm" len="sm"/>
            <a:tailEnd type="none" w="sm" len="sm"/>
          </a:ln>
        </p:spPr>
      </p:cxnSp>
      <p:sp>
        <p:nvSpPr>
          <p:cNvPr id="336" name="Google Shape;336;p6"/>
          <p:cNvSpPr txBox="1"/>
          <p:nvPr/>
        </p:nvSpPr>
        <p:spPr>
          <a:xfrm>
            <a:off x="6353085" y="6871183"/>
            <a:ext cx="3031522" cy="820738"/>
          </a:xfrm>
          <a:prstGeom prst="rect">
            <a:avLst/>
          </a:prstGeom>
          <a:no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000000"/>
              </a:buClr>
              <a:buSzPts val="4000"/>
              <a:buFont typeface="Helvetica Neue"/>
              <a:buNone/>
            </a:pPr>
            <a:r>
              <a:rPr lang="en-US" sz="4000" b="1" i="0" u="none" strike="noStrike" cap="none">
                <a:solidFill>
                  <a:srgbClr val="000000"/>
                </a:solidFill>
                <a:latin typeface="Helvetica Neue"/>
                <a:ea typeface="Helvetica Neue"/>
                <a:cs typeface="Helvetica Neue"/>
                <a:sym typeface="Helvetica Neue"/>
              </a:rPr>
              <a:t>1960’s</a:t>
            </a:r>
            <a:endParaRPr/>
          </a:p>
        </p:txBody>
      </p:sp>
      <p:sp>
        <p:nvSpPr>
          <p:cNvPr id="337" name="Google Shape;337;p6"/>
          <p:cNvSpPr txBox="1"/>
          <p:nvPr/>
        </p:nvSpPr>
        <p:spPr>
          <a:xfrm>
            <a:off x="632326" y="1918354"/>
            <a:ext cx="3095100" cy="1313400"/>
          </a:xfrm>
          <a:prstGeom prst="rect">
            <a:avLst/>
          </a:prstGeom>
          <a:no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FFFFFF"/>
              </a:buClr>
              <a:buSzPts val="3600"/>
              <a:buFont typeface="Lato Light"/>
              <a:buNone/>
            </a:pPr>
            <a:r>
              <a:rPr lang="en-US" sz="3600" b="1" i="0" u="none" strike="noStrike" cap="none">
                <a:solidFill>
                  <a:schemeClr val="dk1"/>
                </a:solidFill>
                <a:latin typeface="Lato Light"/>
                <a:ea typeface="Lato Light"/>
                <a:cs typeface="Lato Light"/>
                <a:sym typeface="Lato Light"/>
              </a:rPr>
              <a:t>Department Stores</a:t>
            </a:r>
            <a:endParaRPr>
              <a:solidFill>
                <a:schemeClr val="dk1"/>
              </a:solidFill>
            </a:endParaRPr>
          </a:p>
        </p:txBody>
      </p:sp>
      <p:pic>
        <p:nvPicPr>
          <p:cNvPr id="338" name="Google Shape;338;p6"/>
          <p:cNvPicPr preferRelativeResize="0"/>
          <p:nvPr/>
        </p:nvPicPr>
        <p:blipFill rotWithShape="1">
          <a:blip r:embed="rId3">
            <a:alphaModFix/>
          </a:blip>
          <a:srcRect/>
          <a:stretch/>
        </p:blipFill>
        <p:spPr>
          <a:xfrm>
            <a:off x="317906" y="3351622"/>
            <a:ext cx="3646788" cy="1990640"/>
          </a:xfrm>
          <a:prstGeom prst="rect">
            <a:avLst/>
          </a:prstGeom>
          <a:noFill/>
          <a:ln>
            <a:noFill/>
          </a:ln>
        </p:spPr>
      </p:pic>
      <p:cxnSp>
        <p:nvCxnSpPr>
          <p:cNvPr id="339" name="Google Shape;339;p6"/>
          <p:cNvCxnSpPr/>
          <p:nvPr/>
        </p:nvCxnSpPr>
        <p:spPr>
          <a:xfrm rot="10800000">
            <a:off x="1833666" y="5518638"/>
            <a:ext cx="4" cy="1072432"/>
          </a:xfrm>
          <a:prstGeom prst="straightConnector1">
            <a:avLst/>
          </a:prstGeom>
          <a:noFill/>
          <a:ln w="9525" cap="flat" cmpd="sng">
            <a:solidFill>
              <a:srgbClr val="AEABAB"/>
            </a:solidFill>
            <a:prstDash val="dash"/>
            <a:miter lim="800000"/>
            <a:headEnd type="none" w="sm" len="sm"/>
            <a:tailEnd type="none" w="sm" len="sm"/>
          </a:ln>
        </p:spPr>
      </p:cxnSp>
      <p:pic>
        <p:nvPicPr>
          <p:cNvPr id="340" name="Google Shape;340;p6"/>
          <p:cNvPicPr preferRelativeResize="0"/>
          <p:nvPr/>
        </p:nvPicPr>
        <p:blipFill rotWithShape="1">
          <a:blip r:embed="rId4">
            <a:alphaModFix/>
          </a:blip>
          <a:srcRect/>
          <a:stretch/>
        </p:blipFill>
        <p:spPr>
          <a:xfrm>
            <a:off x="1977750" y="8754364"/>
            <a:ext cx="3622272" cy="2564882"/>
          </a:xfrm>
          <a:prstGeom prst="rect">
            <a:avLst/>
          </a:prstGeom>
          <a:noFill/>
          <a:ln>
            <a:noFill/>
          </a:ln>
        </p:spPr>
      </p:pic>
      <p:cxnSp>
        <p:nvCxnSpPr>
          <p:cNvPr id="341" name="Google Shape;341;p6"/>
          <p:cNvCxnSpPr/>
          <p:nvPr/>
        </p:nvCxnSpPr>
        <p:spPr>
          <a:xfrm rot="10800000">
            <a:off x="3726970" y="7921116"/>
            <a:ext cx="4" cy="1072432"/>
          </a:xfrm>
          <a:prstGeom prst="straightConnector1">
            <a:avLst/>
          </a:prstGeom>
          <a:noFill/>
          <a:ln w="9525" cap="flat" cmpd="sng">
            <a:solidFill>
              <a:srgbClr val="AEABAB"/>
            </a:solidFill>
            <a:prstDash val="dash"/>
            <a:miter lim="800000"/>
            <a:headEnd type="none" w="sm" len="sm"/>
            <a:tailEnd type="none" w="sm" len="sm"/>
          </a:ln>
        </p:spPr>
      </p:cxnSp>
      <p:sp>
        <p:nvSpPr>
          <p:cNvPr id="342" name="Google Shape;342;p6"/>
          <p:cNvSpPr txBox="1"/>
          <p:nvPr/>
        </p:nvSpPr>
        <p:spPr>
          <a:xfrm>
            <a:off x="1961984" y="11589110"/>
            <a:ext cx="3529972" cy="759182"/>
          </a:xfrm>
          <a:prstGeom prst="rect">
            <a:avLst/>
          </a:prstGeom>
          <a:no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FFFFFF"/>
              </a:buClr>
              <a:buSzPts val="3600"/>
              <a:buFont typeface="Lato Light"/>
              <a:buNone/>
            </a:pPr>
            <a:r>
              <a:rPr lang="en-US" sz="3600" b="1" i="0" u="none" strike="noStrike" cap="none">
                <a:solidFill>
                  <a:schemeClr val="dk1"/>
                </a:solidFill>
                <a:latin typeface="Lato Light"/>
                <a:ea typeface="Lato Light"/>
                <a:cs typeface="Lato Light"/>
                <a:sym typeface="Lato Light"/>
              </a:rPr>
              <a:t>Supermarkets</a:t>
            </a:r>
            <a:endParaRPr>
              <a:solidFill>
                <a:schemeClr val="dk1"/>
              </a:solidFill>
            </a:endParaRPr>
          </a:p>
        </p:txBody>
      </p:sp>
      <p:sp>
        <p:nvSpPr>
          <p:cNvPr id="343" name="Google Shape;343;p6"/>
          <p:cNvSpPr txBox="1"/>
          <p:nvPr/>
        </p:nvSpPr>
        <p:spPr>
          <a:xfrm>
            <a:off x="4092132" y="2195353"/>
            <a:ext cx="3529972" cy="759182"/>
          </a:xfrm>
          <a:prstGeom prst="rect">
            <a:avLst/>
          </a:prstGeom>
          <a:no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FFFFFF"/>
              </a:buClr>
              <a:buSzPts val="3600"/>
              <a:buFont typeface="Lato Light"/>
              <a:buNone/>
            </a:pPr>
            <a:r>
              <a:rPr lang="en-US" sz="3600" b="1" i="0" u="none" strike="noStrike" cap="none">
                <a:solidFill>
                  <a:schemeClr val="dk1"/>
                </a:solidFill>
                <a:latin typeface="Lato Light"/>
                <a:ea typeface="Lato Light"/>
                <a:cs typeface="Lato Light"/>
                <a:sym typeface="Lato Light"/>
              </a:rPr>
              <a:t>Drugstores</a:t>
            </a:r>
            <a:endParaRPr>
              <a:solidFill>
                <a:schemeClr val="dk1"/>
              </a:solidFill>
            </a:endParaRPr>
          </a:p>
        </p:txBody>
      </p:sp>
      <p:pic>
        <p:nvPicPr>
          <p:cNvPr id="344" name="Google Shape;344;p6"/>
          <p:cNvPicPr preferRelativeResize="0"/>
          <p:nvPr/>
        </p:nvPicPr>
        <p:blipFill rotWithShape="1">
          <a:blip r:embed="rId5">
            <a:alphaModFix/>
          </a:blip>
          <a:srcRect/>
          <a:stretch/>
        </p:blipFill>
        <p:spPr>
          <a:xfrm>
            <a:off x="4433153" y="3324836"/>
            <a:ext cx="3577370" cy="2044212"/>
          </a:xfrm>
          <a:prstGeom prst="rect">
            <a:avLst/>
          </a:prstGeom>
          <a:noFill/>
          <a:ln>
            <a:noFill/>
          </a:ln>
        </p:spPr>
      </p:pic>
      <p:cxnSp>
        <p:nvCxnSpPr>
          <p:cNvPr id="345" name="Google Shape;345;p6"/>
          <p:cNvCxnSpPr/>
          <p:nvPr/>
        </p:nvCxnSpPr>
        <p:spPr>
          <a:xfrm rot="10800000">
            <a:off x="5623504" y="5554476"/>
            <a:ext cx="4" cy="1072432"/>
          </a:xfrm>
          <a:prstGeom prst="straightConnector1">
            <a:avLst/>
          </a:prstGeom>
          <a:noFill/>
          <a:ln w="9525" cap="flat" cmpd="sng">
            <a:solidFill>
              <a:srgbClr val="AEABAB"/>
            </a:solidFill>
            <a:prstDash val="dash"/>
            <a:miter lim="800000"/>
            <a:headEnd type="none" w="sm" len="sm"/>
            <a:tailEnd type="none" w="sm" len="sm"/>
          </a:ln>
        </p:spPr>
      </p:cxnSp>
      <p:pic>
        <p:nvPicPr>
          <p:cNvPr id="346" name="Google Shape;346;p6"/>
          <p:cNvPicPr preferRelativeResize="0"/>
          <p:nvPr/>
        </p:nvPicPr>
        <p:blipFill rotWithShape="1">
          <a:blip r:embed="rId6">
            <a:alphaModFix/>
          </a:blip>
          <a:srcRect/>
          <a:stretch/>
        </p:blipFill>
        <p:spPr>
          <a:xfrm>
            <a:off x="6353085" y="8751258"/>
            <a:ext cx="3366370" cy="2571094"/>
          </a:xfrm>
          <a:prstGeom prst="rect">
            <a:avLst/>
          </a:prstGeom>
          <a:noFill/>
          <a:ln>
            <a:noFill/>
          </a:ln>
        </p:spPr>
      </p:pic>
      <p:sp>
        <p:nvSpPr>
          <p:cNvPr id="347" name="Google Shape;347;p6"/>
          <p:cNvSpPr txBox="1"/>
          <p:nvPr/>
        </p:nvSpPr>
        <p:spPr>
          <a:xfrm>
            <a:off x="6271282" y="11589110"/>
            <a:ext cx="3529972" cy="759182"/>
          </a:xfrm>
          <a:prstGeom prst="rect">
            <a:avLst/>
          </a:prstGeom>
          <a:no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FFFFFF"/>
              </a:buClr>
              <a:buSzPts val="3600"/>
              <a:buFont typeface="Lato Light"/>
              <a:buNone/>
            </a:pPr>
            <a:r>
              <a:rPr lang="en-US" sz="3600" b="1" i="0" u="none" strike="noStrike" cap="none">
                <a:solidFill>
                  <a:schemeClr val="dk1"/>
                </a:solidFill>
                <a:latin typeface="Lato Light"/>
                <a:ea typeface="Lato Light"/>
                <a:cs typeface="Lato Light"/>
                <a:sym typeface="Lato Light"/>
              </a:rPr>
              <a:t>Fast Food</a:t>
            </a:r>
            <a:endParaRPr>
              <a:solidFill>
                <a:schemeClr val="dk1"/>
              </a:solidFill>
            </a:endParaRPr>
          </a:p>
        </p:txBody>
      </p:sp>
      <p:sp>
        <p:nvSpPr>
          <p:cNvPr id="348" name="Google Shape;348;p6"/>
          <p:cNvSpPr txBox="1"/>
          <p:nvPr/>
        </p:nvSpPr>
        <p:spPr>
          <a:xfrm>
            <a:off x="7818876" y="1918354"/>
            <a:ext cx="3530100" cy="1313400"/>
          </a:xfrm>
          <a:prstGeom prst="rect">
            <a:avLst/>
          </a:prstGeom>
          <a:no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FFFFFF"/>
              </a:buClr>
              <a:buSzPts val="3600"/>
              <a:buFont typeface="Lato Light"/>
              <a:buNone/>
            </a:pPr>
            <a:r>
              <a:rPr lang="en-US" sz="3600" b="1" i="0" u="none" strike="noStrike" cap="none">
                <a:solidFill>
                  <a:schemeClr val="dk1"/>
                </a:solidFill>
                <a:latin typeface="Lato Light"/>
                <a:ea typeface="Lato Light"/>
                <a:cs typeface="Lato Light"/>
                <a:sym typeface="Lato Light"/>
              </a:rPr>
              <a:t>Convenience Stores</a:t>
            </a:r>
            <a:endParaRPr>
              <a:solidFill>
                <a:schemeClr val="dk1"/>
              </a:solidFill>
            </a:endParaRPr>
          </a:p>
        </p:txBody>
      </p:sp>
      <p:pic>
        <p:nvPicPr>
          <p:cNvPr id="349" name="Google Shape;349;p6"/>
          <p:cNvPicPr preferRelativeResize="0"/>
          <p:nvPr/>
        </p:nvPicPr>
        <p:blipFill rotWithShape="1">
          <a:blip r:embed="rId7">
            <a:alphaModFix/>
          </a:blip>
          <a:srcRect/>
          <a:stretch/>
        </p:blipFill>
        <p:spPr>
          <a:xfrm>
            <a:off x="8481250" y="3357570"/>
            <a:ext cx="2640008" cy="1978744"/>
          </a:xfrm>
          <a:prstGeom prst="rect">
            <a:avLst/>
          </a:prstGeom>
          <a:noFill/>
          <a:ln>
            <a:noFill/>
          </a:ln>
        </p:spPr>
      </p:pic>
      <p:sp>
        <p:nvSpPr>
          <p:cNvPr id="350" name="Google Shape;350;p6"/>
          <p:cNvSpPr txBox="1"/>
          <p:nvPr/>
        </p:nvSpPr>
        <p:spPr>
          <a:xfrm>
            <a:off x="10580566" y="11316285"/>
            <a:ext cx="3530100" cy="1313400"/>
          </a:xfrm>
          <a:prstGeom prst="rect">
            <a:avLst/>
          </a:prstGeom>
          <a:no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FFFFFF"/>
              </a:buClr>
              <a:buSzPts val="3600"/>
              <a:buFont typeface="Lato Light"/>
              <a:buNone/>
            </a:pPr>
            <a:r>
              <a:rPr lang="en-US" sz="3600" b="1" i="0" u="none" strike="noStrike" cap="none">
                <a:solidFill>
                  <a:schemeClr val="dk1"/>
                </a:solidFill>
                <a:latin typeface="Lato Light"/>
                <a:ea typeface="Lato Light"/>
                <a:cs typeface="Lato Light"/>
                <a:sym typeface="Lato Light"/>
              </a:rPr>
              <a:t>Big Box Retailers</a:t>
            </a:r>
            <a:endParaRPr>
              <a:solidFill>
                <a:schemeClr val="dk1"/>
              </a:solidFill>
            </a:endParaRPr>
          </a:p>
        </p:txBody>
      </p:sp>
      <p:pic>
        <p:nvPicPr>
          <p:cNvPr id="351" name="Google Shape;351;p6"/>
          <p:cNvPicPr preferRelativeResize="0"/>
          <p:nvPr/>
        </p:nvPicPr>
        <p:blipFill rotWithShape="1">
          <a:blip r:embed="rId8">
            <a:alphaModFix/>
          </a:blip>
          <a:srcRect/>
          <a:stretch/>
        </p:blipFill>
        <p:spPr>
          <a:xfrm>
            <a:off x="10250425" y="8930200"/>
            <a:ext cx="4283634" cy="2213210"/>
          </a:xfrm>
          <a:prstGeom prst="rect">
            <a:avLst/>
          </a:prstGeom>
          <a:noFill/>
          <a:ln>
            <a:noFill/>
          </a:ln>
        </p:spPr>
      </p:pic>
      <p:sp>
        <p:nvSpPr>
          <p:cNvPr id="352" name="Google Shape;352;p6"/>
          <p:cNvSpPr txBox="1"/>
          <p:nvPr/>
        </p:nvSpPr>
        <p:spPr>
          <a:xfrm>
            <a:off x="12091028" y="2195353"/>
            <a:ext cx="3529972" cy="759182"/>
          </a:xfrm>
          <a:prstGeom prst="rect">
            <a:avLst/>
          </a:prstGeom>
          <a:no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FFFFFF"/>
              </a:buClr>
              <a:buSzPts val="3600"/>
              <a:buFont typeface="Lato Light"/>
              <a:buNone/>
            </a:pPr>
            <a:r>
              <a:rPr lang="en-US" sz="3600" b="1" i="0" u="none" strike="noStrike" cap="none">
                <a:solidFill>
                  <a:schemeClr val="dk1"/>
                </a:solidFill>
                <a:latin typeface="Lato Light"/>
                <a:ea typeface="Lato Light"/>
                <a:cs typeface="Lato Light"/>
                <a:sym typeface="Lato Light"/>
              </a:rPr>
              <a:t>E-Commerce</a:t>
            </a:r>
            <a:endParaRPr>
              <a:solidFill>
                <a:schemeClr val="dk1"/>
              </a:solidFill>
            </a:endParaRPr>
          </a:p>
        </p:txBody>
      </p:sp>
      <p:pic>
        <p:nvPicPr>
          <p:cNvPr id="353" name="Google Shape;353;p6"/>
          <p:cNvPicPr preferRelativeResize="0"/>
          <p:nvPr/>
        </p:nvPicPr>
        <p:blipFill rotWithShape="1">
          <a:blip r:embed="rId9">
            <a:alphaModFix/>
          </a:blip>
          <a:srcRect/>
          <a:stretch/>
        </p:blipFill>
        <p:spPr>
          <a:xfrm>
            <a:off x="11950523" y="3343005"/>
            <a:ext cx="3670478" cy="2007874"/>
          </a:xfrm>
          <a:prstGeom prst="rect">
            <a:avLst/>
          </a:prstGeom>
          <a:noFill/>
          <a:ln>
            <a:noFill/>
          </a:ln>
        </p:spPr>
      </p:pic>
      <p:sp>
        <p:nvSpPr>
          <p:cNvPr id="354" name="Google Shape;354;p6"/>
          <p:cNvSpPr txBox="1"/>
          <p:nvPr/>
        </p:nvSpPr>
        <p:spPr>
          <a:xfrm>
            <a:off x="14084288" y="11589110"/>
            <a:ext cx="3529972" cy="759182"/>
          </a:xfrm>
          <a:prstGeom prst="rect">
            <a:avLst/>
          </a:prstGeom>
          <a:no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FFFFFF"/>
              </a:buClr>
              <a:buSzPts val="3600"/>
              <a:buFont typeface="Lato Light"/>
              <a:buNone/>
            </a:pPr>
            <a:r>
              <a:rPr lang="en-US" sz="3600" b="1" i="0" u="none" strike="noStrike" cap="none">
                <a:solidFill>
                  <a:schemeClr val="dk1"/>
                </a:solidFill>
                <a:latin typeface="Lato Light"/>
                <a:ea typeface="Lato Light"/>
                <a:cs typeface="Lato Light"/>
                <a:sym typeface="Lato Light"/>
              </a:rPr>
              <a:t>Mobile</a:t>
            </a:r>
            <a:endParaRPr>
              <a:solidFill>
                <a:schemeClr val="dk1"/>
              </a:solidFill>
            </a:endParaRPr>
          </a:p>
        </p:txBody>
      </p:sp>
      <p:pic>
        <p:nvPicPr>
          <p:cNvPr id="355" name="Google Shape;355;p6" descr="Image result for iPhone"/>
          <p:cNvPicPr preferRelativeResize="0"/>
          <p:nvPr/>
        </p:nvPicPr>
        <p:blipFill rotWithShape="1">
          <a:blip r:embed="rId10">
            <a:alphaModFix/>
          </a:blip>
          <a:srcRect/>
          <a:stretch/>
        </p:blipFill>
        <p:spPr>
          <a:xfrm>
            <a:off x="14364028" y="8436277"/>
            <a:ext cx="3201056" cy="3201056"/>
          </a:xfrm>
          <a:prstGeom prst="rect">
            <a:avLst/>
          </a:prstGeom>
          <a:noFill/>
          <a:ln>
            <a:noFill/>
          </a:ln>
        </p:spPr>
      </p:pic>
      <p:sp>
        <p:nvSpPr>
          <p:cNvPr id="356" name="Google Shape;356;p6"/>
          <p:cNvSpPr txBox="1"/>
          <p:nvPr/>
        </p:nvSpPr>
        <p:spPr>
          <a:xfrm>
            <a:off x="15957392" y="2195353"/>
            <a:ext cx="3529972" cy="759182"/>
          </a:xfrm>
          <a:prstGeom prst="rect">
            <a:avLst/>
          </a:prstGeom>
          <a:noFill/>
          <a:ln>
            <a:noFill/>
          </a:ln>
        </p:spPr>
        <p:txBody>
          <a:bodyPr spcFirstLastPara="1" wrap="square" lIns="101600" tIns="101600" rIns="101600" bIns="101600" anchor="ctr" anchorCtr="0">
            <a:spAutoFit/>
          </a:bodyPr>
          <a:lstStyle/>
          <a:p>
            <a:pPr marL="0" marR="0" lvl="0" indent="0" algn="ctr" rtl="0">
              <a:lnSpc>
                <a:spcPct val="100000"/>
              </a:lnSpc>
              <a:spcBef>
                <a:spcPts val="0"/>
              </a:spcBef>
              <a:spcAft>
                <a:spcPts val="0"/>
              </a:spcAft>
              <a:buClr>
                <a:srgbClr val="FFFFFF"/>
              </a:buClr>
              <a:buSzPts val="3600"/>
              <a:buFont typeface="Lato Light"/>
              <a:buNone/>
            </a:pPr>
            <a:r>
              <a:rPr lang="en-US" sz="3600" b="1" i="0" u="none" strike="noStrike" cap="none">
                <a:solidFill>
                  <a:schemeClr val="dk1"/>
                </a:solidFill>
                <a:latin typeface="Lato Light"/>
                <a:ea typeface="Lato Light"/>
                <a:cs typeface="Lato Light"/>
                <a:sym typeface="Lato Light"/>
              </a:rPr>
              <a:t>Delivery</a:t>
            </a:r>
            <a:endParaRPr>
              <a:solidFill>
                <a:schemeClr val="dk1"/>
              </a:solidFill>
            </a:endParaRPr>
          </a:p>
        </p:txBody>
      </p:sp>
      <p:pic>
        <p:nvPicPr>
          <p:cNvPr id="357" name="Google Shape;357;p6"/>
          <p:cNvPicPr preferRelativeResize="0"/>
          <p:nvPr/>
        </p:nvPicPr>
        <p:blipFill rotWithShape="1">
          <a:blip r:embed="rId11">
            <a:alphaModFix/>
          </a:blip>
          <a:srcRect/>
          <a:stretch/>
        </p:blipFill>
        <p:spPr>
          <a:xfrm>
            <a:off x="16068536" y="3454677"/>
            <a:ext cx="3786224" cy="1784530"/>
          </a:xfrm>
          <a:prstGeom prst="rect">
            <a:avLst/>
          </a:prstGeom>
          <a:noFill/>
          <a:ln>
            <a:noFill/>
          </a:ln>
        </p:spPr>
      </p:pic>
      <p:cxnSp>
        <p:nvCxnSpPr>
          <p:cNvPr id="358" name="Google Shape;358;p6"/>
          <p:cNvCxnSpPr/>
          <p:nvPr/>
        </p:nvCxnSpPr>
        <p:spPr>
          <a:xfrm rot="10800000">
            <a:off x="17791519" y="5451848"/>
            <a:ext cx="4" cy="1072432"/>
          </a:xfrm>
          <a:prstGeom prst="straightConnector1">
            <a:avLst/>
          </a:prstGeom>
          <a:noFill/>
          <a:ln w="9525" cap="flat" cmpd="sng">
            <a:solidFill>
              <a:srgbClr val="AEABAB"/>
            </a:solidFill>
            <a:prstDash val="dash"/>
            <a:miter lim="800000"/>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grpSp>
        <p:nvGrpSpPr>
          <p:cNvPr id="364" name="Google Shape;364;gdf12d6baca_1_0"/>
          <p:cNvGrpSpPr/>
          <p:nvPr/>
        </p:nvGrpSpPr>
        <p:grpSpPr>
          <a:xfrm>
            <a:off x="996678" y="4794556"/>
            <a:ext cx="10357815" cy="1397390"/>
            <a:chOff x="105507" y="204202"/>
            <a:chExt cx="5178907" cy="698695"/>
          </a:xfrm>
        </p:grpSpPr>
        <p:pic>
          <p:nvPicPr>
            <p:cNvPr id="365" name="Google Shape;365;gdf12d6baca_1_0"/>
            <p:cNvPicPr preferRelativeResize="0"/>
            <p:nvPr/>
          </p:nvPicPr>
          <p:blipFill rotWithShape="1">
            <a:blip r:embed="rId3">
              <a:alphaModFix/>
            </a:blip>
            <a:srcRect/>
            <a:stretch/>
          </p:blipFill>
          <p:spPr>
            <a:xfrm>
              <a:off x="1892544" y="333376"/>
              <a:ext cx="3391871" cy="440348"/>
            </a:xfrm>
            <a:prstGeom prst="rect">
              <a:avLst/>
            </a:prstGeom>
            <a:noFill/>
            <a:ln>
              <a:noFill/>
            </a:ln>
          </p:spPr>
        </p:pic>
        <p:pic>
          <p:nvPicPr>
            <p:cNvPr id="366" name="Google Shape;366;gdf12d6baca_1_0"/>
            <p:cNvPicPr preferRelativeResize="0"/>
            <p:nvPr/>
          </p:nvPicPr>
          <p:blipFill rotWithShape="1">
            <a:blip r:embed="rId4">
              <a:alphaModFix/>
            </a:blip>
            <a:srcRect/>
            <a:stretch/>
          </p:blipFill>
          <p:spPr>
            <a:xfrm>
              <a:off x="105507" y="204202"/>
              <a:ext cx="1746738" cy="698695"/>
            </a:xfrm>
            <a:prstGeom prst="rect">
              <a:avLst/>
            </a:prstGeom>
            <a:noFill/>
            <a:ln>
              <a:noFill/>
            </a:ln>
          </p:spPr>
        </p:pic>
      </p:grpSp>
      <p:grpSp>
        <p:nvGrpSpPr>
          <p:cNvPr id="367" name="Google Shape;367;gdf12d6baca_1_0"/>
          <p:cNvGrpSpPr/>
          <p:nvPr/>
        </p:nvGrpSpPr>
        <p:grpSpPr>
          <a:xfrm>
            <a:off x="633512" y="662424"/>
            <a:ext cx="12599542" cy="1664236"/>
            <a:chOff x="210831" y="902897"/>
            <a:chExt cx="6299771" cy="832118"/>
          </a:xfrm>
        </p:grpSpPr>
        <p:pic>
          <p:nvPicPr>
            <p:cNvPr id="368" name="Google Shape;368;gdf12d6baca_1_0"/>
            <p:cNvPicPr preferRelativeResize="0"/>
            <p:nvPr/>
          </p:nvPicPr>
          <p:blipFill rotWithShape="1">
            <a:blip r:embed="rId5">
              <a:alphaModFix/>
            </a:blip>
            <a:srcRect/>
            <a:stretch/>
          </p:blipFill>
          <p:spPr>
            <a:xfrm>
              <a:off x="1357266" y="1194746"/>
              <a:ext cx="5153336" cy="540269"/>
            </a:xfrm>
            <a:prstGeom prst="rect">
              <a:avLst/>
            </a:prstGeom>
            <a:noFill/>
            <a:ln>
              <a:noFill/>
            </a:ln>
          </p:spPr>
        </p:pic>
        <p:pic>
          <p:nvPicPr>
            <p:cNvPr id="369" name="Google Shape;369;gdf12d6baca_1_0"/>
            <p:cNvPicPr preferRelativeResize="0"/>
            <p:nvPr/>
          </p:nvPicPr>
          <p:blipFill rotWithShape="1">
            <a:blip r:embed="rId6">
              <a:alphaModFix/>
            </a:blip>
            <a:srcRect/>
            <a:stretch/>
          </p:blipFill>
          <p:spPr>
            <a:xfrm>
              <a:off x="210831" y="902897"/>
              <a:ext cx="1041111" cy="832118"/>
            </a:xfrm>
            <a:prstGeom prst="rect">
              <a:avLst/>
            </a:prstGeom>
            <a:noFill/>
            <a:ln>
              <a:noFill/>
            </a:ln>
          </p:spPr>
        </p:pic>
      </p:grpSp>
      <p:grpSp>
        <p:nvGrpSpPr>
          <p:cNvPr id="370" name="Google Shape;370;gdf12d6baca_1_0"/>
          <p:cNvGrpSpPr/>
          <p:nvPr/>
        </p:nvGrpSpPr>
        <p:grpSpPr>
          <a:xfrm>
            <a:off x="509354" y="6430814"/>
            <a:ext cx="8892690" cy="2193680"/>
            <a:chOff x="664916" y="2697349"/>
            <a:chExt cx="4446345" cy="1096840"/>
          </a:xfrm>
        </p:grpSpPr>
        <p:pic>
          <p:nvPicPr>
            <p:cNvPr id="371" name="Google Shape;371;gdf12d6baca_1_0"/>
            <p:cNvPicPr preferRelativeResize="0"/>
            <p:nvPr/>
          </p:nvPicPr>
          <p:blipFill rotWithShape="1">
            <a:blip r:embed="rId7">
              <a:alphaModFix/>
            </a:blip>
            <a:srcRect/>
            <a:stretch/>
          </p:blipFill>
          <p:spPr>
            <a:xfrm>
              <a:off x="1884804" y="2964229"/>
              <a:ext cx="3226457" cy="563081"/>
            </a:xfrm>
            <a:prstGeom prst="rect">
              <a:avLst/>
            </a:prstGeom>
            <a:noFill/>
            <a:ln>
              <a:noFill/>
            </a:ln>
          </p:spPr>
        </p:pic>
        <p:pic>
          <p:nvPicPr>
            <p:cNvPr id="372" name="Google Shape;372;gdf12d6baca_1_0" descr="CNET | Logopedia | Fandom"/>
            <p:cNvPicPr preferRelativeResize="0"/>
            <p:nvPr/>
          </p:nvPicPr>
          <p:blipFill rotWithShape="1">
            <a:blip r:embed="rId8">
              <a:alphaModFix/>
            </a:blip>
            <a:srcRect/>
            <a:stretch/>
          </p:blipFill>
          <p:spPr>
            <a:xfrm>
              <a:off x="664916" y="2697349"/>
              <a:ext cx="1096840" cy="1096840"/>
            </a:xfrm>
            <a:prstGeom prst="rect">
              <a:avLst/>
            </a:prstGeom>
            <a:noFill/>
            <a:ln>
              <a:noFill/>
            </a:ln>
          </p:spPr>
        </p:pic>
      </p:grpSp>
      <p:grpSp>
        <p:nvGrpSpPr>
          <p:cNvPr id="373" name="Google Shape;373;gdf12d6baca_1_0"/>
          <p:cNvGrpSpPr/>
          <p:nvPr/>
        </p:nvGrpSpPr>
        <p:grpSpPr>
          <a:xfrm>
            <a:off x="2703034" y="2947306"/>
            <a:ext cx="11405037" cy="1389074"/>
            <a:chOff x="321971" y="4053309"/>
            <a:chExt cx="5702518" cy="694537"/>
          </a:xfrm>
        </p:grpSpPr>
        <p:pic>
          <p:nvPicPr>
            <p:cNvPr id="374" name="Google Shape;374;gdf12d6baca_1_0"/>
            <p:cNvPicPr preferRelativeResize="0"/>
            <p:nvPr/>
          </p:nvPicPr>
          <p:blipFill rotWithShape="1">
            <a:blip r:embed="rId9">
              <a:alphaModFix/>
            </a:blip>
            <a:srcRect/>
            <a:stretch/>
          </p:blipFill>
          <p:spPr>
            <a:xfrm>
              <a:off x="1849635" y="4053309"/>
              <a:ext cx="4174854" cy="694537"/>
            </a:xfrm>
            <a:prstGeom prst="rect">
              <a:avLst/>
            </a:prstGeom>
            <a:noFill/>
            <a:ln>
              <a:noFill/>
            </a:ln>
          </p:spPr>
        </p:pic>
        <p:pic>
          <p:nvPicPr>
            <p:cNvPr id="375" name="Google Shape;375;gdf12d6baca_1_0"/>
            <p:cNvPicPr preferRelativeResize="0"/>
            <p:nvPr/>
          </p:nvPicPr>
          <p:blipFill rotWithShape="1">
            <a:blip r:embed="rId10">
              <a:alphaModFix/>
            </a:blip>
            <a:srcRect/>
            <a:stretch/>
          </p:blipFill>
          <p:spPr>
            <a:xfrm>
              <a:off x="321971" y="4053309"/>
              <a:ext cx="1422340" cy="543146"/>
            </a:xfrm>
            <a:prstGeom prst="rect">
              <a:avLst/>
            </a:prstGeom>
            <a:noFill/>
            <a:ln>
              <a:noFill/>
            </a:ln>
          </p:spPr>
        </p:pic>
      </p:grpSp>
      <p:grpSp>
        <p:nvGrpSpPr>
          <p:cNvPr id="376" name="Google Shape;376;gdf12d6baca_1_0"/>
          <p:cNvGrpSpPr/>
          <p:nvPr/>
        </p:nvGrpSpPr>
        <p:grpSpPr>
          <a:xfrm>
            <a:off x="12889928" y="3874118"/>
            <a:ext cx="10138943" cy="1138956"/>
            <a:chOff x="214943" y="4776789"/>
            <a:chExt cx="5069471" cy="569478"/>
          </a:xfrm>
        </p:grpSpPr>
        <p:pic>
          <p:nvPicPr>
            <p:cNvPr id="377" name="Google Shape;377;gdf12d6baca_1_0"/>
            <p:cNvPicPr preferRelativeResize="0"/>
            <p:nvPr/>
          </p:nvPicPr>
          <p:blipFill rotWithShape="1">
            <a:blip r:embed="rId11">
              <a:alphaModFix/>
            </a:blip>
            <a:srcRect/>
            <a:stretch/>
          </p:blipFill>
          <p:spPr>
            <a:xfrm>
              <a:off x="1921146" y="4776789"/>
              <a:ext cx="3363268" cy="569478"/>
            </a:xfrm>
            <a:prstGeom prst="rect">
              <a:avLst/>
            </a:prstGeom>
            <a:noFill/>
            <a:ln>
              <a:noFill/>
            </a:ln>
          </p:spPr>
        </p:pic>
        <p:pic>
          <p:nvPicPr>
            <p:cNvPr id="378" name="Google Shape;378;gdf12d6baca_1_0" descr="forbes-logo-black-transparent |"/>
            <p:cNvPicPr preferRelativeResize="0"/>
            <p:nvPr/>
          </p:nvPicPr>
          <p:blipFill rotWithShape="1">
            <a:blip r:embed="rId12">
              <a:alphaModFix/>
            </a:blip>
            <a:srcRect/>
            <a:stretch/>
          </p:blipFill>
          <p:spPr>
            <a:xfrm>
              <a:off x="214943" y="4879052"/>
              <a:ext cx="1652143" cy="432397"/>
            </a:xfrm>
            <a:prstGeom prst="rect">
              <a:avLst/>
            </a:prstGeom>
            <a:noFill/>
            <a:ln>
              <a:noFill/>
            </a:ln>
          </p:spPr>
        </p:pic>
      </p:grpSp>
      <p:grpSp>
        <p:nvGrpSpPr>
          <p:cNvPr id="379" name="Google Shape;379;gdf12d6baca_1_0"/>
          <p:cNvGrpSpPr/>
          <p:nvPr/>
        </p:nvGrpSpPr>
        <p:grpSpPr>
          <a:xfrm>
            <a:off x="768978" y="11519296"/>
            <a:ext cx="8888808" cy="1846402"/>
            <a:chOff x="703200" y="5404240"/>
            <a:chExt cx="4444404" cy="923201"/>
          </a:xfrm>
        </p:grpSpPr>
        <p:pic>
          <p:nvPicPr>
            <p:cNvPr id="380" name="Google Shape;380;gdf12d6baca_1_0"/>
            <p:cNvPicPr preferRelativeResize="0"/>
            <p:nvPr/>
          </p:nvPicPr>
          <p:blipFill rotWithShape="1">
            <a:blip r:embed="rId13">
              <a:alphaModFix/>
            </a:blip>
            <a:srcRect/>
            <a:stretch/>
          </p:blipFill>
          <p:spPr>
            <a:xfrm>
              <a:off x="1921146" y="5496721"/>
              <a:ext cx="3226458" cy="830720"/>
            </a:xfrm>
            <a:prstGeom prst="rect">
              <a:avLst/>
            </a:prstGeom>
            <a:noFill/>
            <a:ln>
              <a:noFill/>
            </a:ln>
          </p:spPr>
        </p:pic>
        <p:pic>
          <p:nvPicPr>
            <p:cNvPr id="381" name="Google Shape;381;gdf12d6baca_1_0"/>
            <p:cNvPicPr preferRelativeResize="0"/>
            <p:nvPr/>
          </p:nvPicPr>
          <p:blipFill rotWithShape="1">
            <a:blip r:embed="rId6">
              <a:alphaModFix/>
            </a:blip>
            <a:srcRect/>
            <a:stretch/>
          </p:blipFill>
          <p:spPr>
            <a:xfrm>
              <a:off x="703200" y="5404240"/>
              <a:ext cx="1041111" cy="832118"/>
            </a:xfrm>
            <a:prstGeom prst="rect">
              <a:avLst/>
            </a:prstGeom>
            <a:noFill/>
            <a:ln>
              <a:noFill/>
            </a:ln>
          </p:spPr>
        </p:pic>
      </p:grpSp>
      <p:grpSp>
        <p:nvGrpSpPr>
          <p:cNvPr id="382" name="Google Shape;382;gdf12d6baca_1_0"/>
          <p:cNvGrpSpPr/>
          <p:nvPr/>
        </p:nvGrpSpPr>
        <p:grpSpPr>
          <a:xfrm>
            <a:off x="14256235" y="1354810"/>
            <a:ext cx="8953649" cy="1825754"/>
            <a:chOff x="7316591" y="980551"/>
            <a:chExt cx="4476825" cy="912877"/>
          </a:xfrm>
        </p:grpSpPr>
        <p:pic>
          <p:nvPicPr>
            <p:cNvPr id="383" name="Google Shape;383;gdf12d6baca_1_0"/>
            <p:cNvPicPr preferRelativeResize="0"/>
            <p:nvPr/>
          </p:nvPicPr>
          <p:blipFill rotWithShape="1">
            <a:blip r:embed="rId14">
              <a:alphaModFix/>
            </a:blip>
            <a:srcRect/>
            <a:stretch/>
          </p:blipFill>
          <p:spPr>
            <a:xfrm>
              <a:off x="9198059" y="1045182"/>
              <a:ext cx="2595356" cy="689833"/>
            </a:xfrm>
            <a:prstGeom prst="rect">
              <a:avLst/>
            </a:prstGeom>
            <a:noFill/>
            <a:ln>
              <a:noFill/>
            </a:ln>
          </p:spPr>
        </p:pic>
        <p:pic>
          <p:nvPicPr>
            <p:cNvPr id="384" name="Google Shape;384;gdf12d6baca_1_0"/>
            <p:cNvPicPr preferRelativeResize="0"/>
            <p:nvPr/>
          </p:nvPicPr>
          <p:blipFill rotWithShape="1">
            <a:blip r:embed="rId15">
              <a:alphaModFix/>
            </a:blip>
            <a:srcRect/>
            <a:stretch/>
          </p:blipFill>
          <p:spPr>
            <a:xfrm>
              <a:off x="7316591" y="980551"/>
              <a:ext cx="1825754" cy="912877"/>
            </a:xfrm>
            <a:prstGeom prst="rect">
              <a:avLst/>
            </a:prstGeom>
            <a:noFill/>
            <a:ln>
              <a:noFill/>
            </a:ln>
          </p:spPr>
        </p:pic>
      </p:grpSp>
      <p:grpSp>
        <p:nvGrpSpPr>
          <p:cNvPr id="385" name="Google Shape;385;gdf12d6baca_1_0"/>
          <p:cNvGrpSpPr/>
          <p:nvPr/>
        </p:nvGrpSpPr>
        <p:grpSpPr>
          <a:xfrm>
            <a:off x="2324470" y="9027202"/>
            <a:ext cx="9229854" cy="1495052"/>
            <a:chOff x="7403396" y="5579915"/>
            <a:chExt cx="4614927" cy="747526"/>
          </a:xfrm>
        </p:grpSpPr>
        <p:pic>
          <p:nvPicPr>
            <p:cNvPr id="386" name="Google Shape;386;gdf12d6baca_1_0" descr="forbes-logo-black-transparent |"/>
            <p:cNvPicPr preferRelativeResize="0"/>
            <p:nvPr/>
          </p:nvPicPr>
          <p:blipFill rotWithShape="1">
            <a:blip r:embed="rId12">
              <a:alphaModFix/>
            </a:blip>
            <a:srcRect/>
            <a:stretch/>
          </p:blipFill>
          <p:spPr>
            <a:xfrm>
              <a:off x="7403396" y="5695882"/>
              <a:ext cx="1652143" cy="432397"/>
            </a:xfrm>
            <a:prstGeom prst="rect">
              <a:avLst/>
            </a:prstGeom>
            <a:noFill/>
            <a:ln>
              <a:noFill/>
            </a:ln>
          </p:spPr>
        </p:pic>
        <p:pic>
          <p:nvPicPr>
            <p:cNvPr id="387" name="Google Shape;387;gdf12d6baca_1_0"/>
            <p:cNvPicPr preferRelativeResize="0"/>
            <p:nvPr/>
          </p:nvPicPr>
          <p:blipFill rotWithShape="1">
            <a:blip r:embed="rId16">
              <a:alphaModFix/>
            </a:blip>
            <a:srcRect/>
            <a:stretch/>
          </p:blipFill>
          <p:spPr>
            <a:xfrm>
              <a:off x="9142345" y="5579915"/>
              <a:ext cx="2875978" cy="747526"/>
            </a:xfrm>
            <a:prstGeom prst="rect">
              <a:avLst/>
            </a:prstGeom>
            <a:noFill/>
            <a:ln>
              <a:noFill/>
            </a:ln>
          </p:spPr>
        </p:pic>
      </p:grpSp>
      <p:grpSp>
        <p:nvGrpSpPr>
          <p:cNvPr id="388" name="Google Shape;388;gdf12d6baca_1_0"/>
          <p:cNvGrpSpPr/>
          <p:nvPr/>
        </p:nvGrpSpPr>
        <p:grpSpPr>
          <a:xfrm>
            <a:off x="12321052" y="8328574"/>
            <a:ext cx="10585147" cy="2193680"/>
            <a:chOff x="6720885" y="3709374"/>
            <a:chExt cx="5292573" cy="1096840"/>
          </a:xfrm>
        </p:grpSpPr>
        <p:pic>
          <p:nvPicPr>
            <p:cNvPr id="389" name="Google Shape;389;gdf12d6baca_1_0"/>
            <p:cNvPicPr preferRelativeResize="0"/>
            <p:nvPr/>
          </p:nvPicPr>
          <p:blipFill rotWithShape="1">
            <a:blip r:embed="rId17">
              <a:alphaModFix/>
            </a:blip>
            <a:srcRect/>
            <a:stretch/>
          </p:blipFill>
          <p:spPr>
            <a:xfrm>
              <a:off x="8087489" y="3949506"/>
              <a:ext cx="3925969" cy="694538"/>
            </a:xfrm>
            <a:prstGeom prst="rect">
              <a:avLst/>
            </a:prstGeom>
            <a:noFill/>
            <a:ln>
              <a:noFill/>
            </a:ln>
          </p:spPr>
        </p:pic>
        <p:pic>
          <p:nvPicPr>
            <p:cNvPr id="390" name="Google Shape;390;gdf12d6baca_1_0" descr="New-York-Times-Logo"/>
            <p:cNvPicPr preferRelativeResize="0"/>
            <p:nvPr/>
          </p:nvPicPr>
          <p:blipFill rotWithShape="1">
            <a:blip r:embed="rId18">
              <a:alphaModFix/>
            </a:blip>
            <a:srcRect/>
            <a:stretch/>
          </p:blipFill>
          <p:spPr>
            <a:xfrm>
              <a:off x="6720885" y="3709374"/>
              <a:ext cx="1422340" cy="1096840"/>
            </a:xfrm>
            <a:prstGeom prst="rect">
              <a:avLst/>
            </a:prstGeom>
            <a:noFill/>
            <a:ln>
              <a:noFill/>
            </a:ln>
          </p:spPr>
        </p:pic>
      </p:grpSp>
      <p:pic>
        <p:nvPicPr>
          <p:cNvPr id="391" name="Google Shape;391;gdf12d6baca_1_0"/>
          <p:cNvPicPr preferRelativeResize="0"/>
          <p:nvPr/>
        </p:nvPicPr>
        <p:blipFill rotWithShape="1">
          <a:blip r:embed="rId19">
            <a:alphaModFix/>
          </a:blip>
          <a:srcRect/>
          <a:stretch/>
        </p:blipFill>
        <p:spPr>
          <a:xfrm>
            <a:off x="13354900" y="11359075"/>
            <a:ext cx="8888801" cy="1932348"/>
          </a:xfrm>
          <a:prstGeom prst="rect">
            <a:avLst/>
          </a:prstGeom>
          <a:noFill/>
          <a:ln>
            <a:noFill/>
          </a:ln>
        </p:spPr>
      </p:pic>
      <p:pic>
        <p:nvPicPr>
          <p:cNvPr id="392" name="Google Shape;392;gdf12d6baca_1_0"/>
          <p:cNvPicPr preferRelativeResize="0"/>
          <p:nvPr/>
        </p:nvPicPr>
        <p:blipFill rotWithShape="1">
          <a:blip r:embed="rId20">
            <a:alphaModFix/>
          </a:blip>
          <a:srcRect l="2809" r="1634"/>
          <a:stretch/>
        </p:blipFill>
        <p:spPr>
          <a:xfrm>
            <a:off x="13638536" y="6191957"/>
            <a:ext cx="7950188" cy="186488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df12d6baca_0_114"/>
          <p:cNvSpPr txBox="1">
            <a:spLocks noGrp="1"/>
          </p:cNvSpPr>
          <p:nvPr>
            <p:ph type="title"/>
          </p:nvPr>
        </p:nvSpPr>
        <p:spPr>
          <a:xfrm>
            <a:off x="1502228" y="181817"/>
            <a:ext cx="21031200" cy="26511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B1E1F"/>
              </a:buClr>
              <a:buSzPts val="6400"/>
              <a:buFont typeface="Raleway Thin"/>
              <a:buNone/>
            </a:pPr>
            <a:r>
              <a:rPr lang="en-US">
                <a:latin typeface="Raleway Thin"/>
                <a:ea typeface="Raleway Thin"/>
                <a:cs typeface="Raleway Thin"/>
                <a:sym typeface="Raleway Thin"/>
              </a:rPr>
              <a:t>What is Autonomous Checkout</a:t>
            </a:r>
            <a:endParaRPr>
              <a:latin typeface="Raleway Thin"/>
              <a:ea typeface="Raleway Thin"/>
              <a:cs typeface="Raleway Thin"/>
              <a:sym typeface="Raleway Thin"/>
            </a:endParaRPr>
          </a:p>
          <a:p>
            <a:pPr marL="0" lvl="0" indent="0" algn="l" rtl="0">
              <a:spcBef>
                <a:spcPts val="0"/>
              </a:spcBef>
              <a:spcAft>
                <a:spcPts val="0"/>
              </a:spcAft>
              <a:buNone/>
            </a:pPr>
            <a:endParaRPr/>
          </a:p>
        </p:txBody>
      </p:sp>
      <p:sp>
        <p:nvSpPr>
          <p:cNvPr id="435" name="Google Shape;435;gdf12d6baca_0_114"/>
          <p:cNvSpPr txBox="1"/>
          <p:nvPr/>
        </p:nvSpPr>
        <p:spPr>
          <a:xfrm>
            <a:off x="637300" y="2078175"/>
            <a:ext cx="23386500" cy="1215900"/>
          </a:xfrm>
          <a:prstGeom prst="rect">
            <a:avLst/>
          </a:prstGeom>
          <a:noFill/>
          <a:ln>
            <a:noFill/>
          </a:ln>
        </p:spPr>
        <p:txBody>
          <a:bodyPr spcFirstLastPara="1" wrap="square" lIns="91425" tIns="91425" rIns="91425" bIns="91425" anchor="t" anchorCtr="0">
            <a:spAutoFit/>
          </a:bodyPr>
          <a:lstStyle/>
          <a:p>
            <a:pPr marL="1219200" lvl="0" indent="-1219200" algn="l" rtl="0">
              <a:spcBef>
                <a:spcPts val="1600"/>
              </a:spcBef>
              <a:spcAft>
                <a:spcPts val="0"/>
              </a:spcAft>
              <a:buClr>
                <a:schemeClr val="accent1"/>
              </a:buClr>
              <a:buSzPts val="5300"/>
              <a:buFont typeface="Raleway Thin"/>
              <a:buNone/>
            </a:pPr>
            <a:r>
              <a:rPr lang="en-US" sz="5300" b="1">
                <a:solidFill>
                  <a:schemeClr val="dk1"/>
                </a:solidFill>
                <a:latin typeface="Raleway"/>
                <a:ea typeface="Raleway"/>
                <a:cs typeface="Raleway"/>
                <a:sym typeface="Raleway"/>
              </a:rPr>
              <a:t>A combination of sensors, cameras, computer vision and deep learning </a:t>
            </a:r>
            <a:endParaRPr sz="3700" b="1">
              <a:solidFill>
                <a:schemeClr val="dk1"/>
              </a:solidFill>
            </a:endParaRPr>
          </a:p>
          <a:p>
            <a:pPr marL="0" lvl="0" indent="0" algn="l" rtl="0">
              <a:spcBef>
                <a:spcPts val="0"/>
              </a:spcBef>
              <a:spcAft>
                <a:spcPts val="0"/>
              </a:spcAft>
              <a:buNone/>
            </a:pPr>
            <a:endParaRPr>
              <a:latin typeface="Calibri"/>
              <a:ea typeface="Calibri"/>
              <a:cs typeface="Calibri"/>
              <a:sym typeface="Calibri"/>
            </a:endParaRPr>
          </a:p>
        </p:txBody>
      </p:sp>
      <p:pic>
        <p:nvPicPr>
          <p:cNvPr id="437" name="Google Shape;437;gdf12d6baca_0_114"/>
          <p:cNvPicPr preferRelativeResize="0"/>
          <p:nvPr/>
        </p:nvPicPr>
        <p:blipFill rotWithShape="1">
          <a:blip r:embed="rId3">
            <a:alphaModFix/>
          </a:blip>
          <a:srcRect/>
          <a:stretch/>
        </p:blipFill>
        <p:spPr>
          <a:xfrm>
            <a:off x="2078024" y="4398603"/>
            <a:ext cx="3610762" cy="5316398"/>
          </a:xfrm>
          <a:prstGeom prst="rect">
            <a:avLst/>
          </a:prstGeom>
          <a:noFill/>
          <a:ln>
            <a:noFill/>
          </a:ln>
        </p:spPr>
      </p:pic>
      <p:pic>
        <p:nvPicPr>
          <p:cNvPr id="438" name="Google Shape;438;gdf12d6baca_0_114"/>
          <p:cNvPicPr preferRelativeResize="0"/>
          <p:nvPr/>
        </p:nvPicPr>
        <p:blipFill rotWithShape="1">
          <a:blip r:embed="rId4">
            <a:alphaModFix/>
          </a:blip>
          <a:srcRect/>
          <a:stretch/>
        </p:blipFill>
        <p:spPr>
          <a:xfrm>
            <a:off x="6909243" y="5306757"/>
            <a:ext cx="3610761" cy="4242645"/>
          </a:xfrm>
          <a:prstGeom prst="rect">
            <a:avLst/>
          </a:prstGeom>
          <a:noFill/>
          <a:ln>
            <a:noFill/>
          </a:ln>
        </p:spPr>
      </p:pic>
      <p:pic>
        <p:nvPicPr>
          <p:cNvPr id="439" name="Google Shape;439;gdf12d6baca_0_114"/>
          <p:cNvPicPr preferRelativeResize="0"/>
          <p:nvPr/>
        </p:nvPicPr>
        <p:blipFill rotWithShape="1">
          <a:blip r:embed="rId5">
            <a:alphaModFix/>
          </a:blip>
          <a:srcRect/>
          <a:stretch/>
        </p:blipFill>
        <p:spPr>
          <a:xfrm>
            <a:off x="11783163" y="5318243"/>
            <a:ext cx="3525604" cy="4202142"/>
          </a:xfrm>
          <a:prstGeom prst="rect">
            <a:avLst/>
          </a:prstGeom>
          <a:noFill/>
          <a:ln>
            <a:noFill/>
          </a:ln>
        </p:spPr>
      </p:pic>
      <p:pic>
        <p:nvPicPr>
          <p:cNvPr id="440" name="Google Shape;440;gdf12d6baca_0_114"/>
          <p:cNvPicPr preferRelativeResize="0"/>
          <p:nvPr/>
        </p:nvPicPr>
        <p:blipFill rotWithShape="1">
          <a:blip r:embed="rId6">
            <a:alphaModFix/>
          </a:blip>
          <a:srcRect/>
          <a:stretch/>
        </p:blipFill>
        <p:spPr>
          <a:xfrm>
            <a:off x="16571925" y="5318243"/>
            <a:ext cx="3811940" cy="4202142"/>
          </a:xfrm>
          <a:prstGeom prst="rect">
            <a:avLst/>
          </a:prstGeom>
          <a:noFill/>
          <a:ln>
            <a:noFill/>
          </a:ln>
        </p:spPr>
      </p:pic>
      <p:sp>
        <p:nvSpPr>
          <p:cNvPr id="441" name="Google Shape;441;gdf12d6baca_0_114"/>
          <p:cNvSpPr/>
          <p:nvPr/>
        </p:nvSpPr>
        <p:spPr>
          <a:xfrm>
            <a:off x="1179975" y="9645690"/>
            <a:ext cx="21536100" cy="2254500"/>
          </a:xfrm>
          <a:prstGeom prst="rect">
            <a:avLst/>
          </a:prstGeom>
          <a:noFill/>
          <a:ln w="9525" cap="flat" cmpd="sng">
            <a:noFill/>
            <a:prstDash val="solid"/>
            <a:round/>
            <a:headEnd type="none" w="sm" len="sm"/>
            <a:tailEnd type="none" w="sm" len="sm"/>
          </a:ln>
        </p:spPr>
        <p:txBody>
          <a:bodyPr spcFirstLastPara="1" wrap="square" lIns="243800" tIns="121875" rIns="243800" bIns="121875" anchor="t" anchorCtr="0">
            <a:noAutofit/>
          </a:bodyPr>
          <a:lstStyle/>
          <a:p>
            <a:pPr marL="457200" marR="0" lvl="0" indent="-431800" algn="l" rtl="0">
              <a:lnSpc>
                <a:spcPct val="100000"/>
              </a:lnSpc>
              <a:spcBef>
                <a:spcPts val="0"/>
              </a:spcBef>
              <a:spcAft>
                <a:spcPts val="0"/>
              </a:spcAft>
              <a:buSzPts val="3200"/>
              <a:buFont typeface="Open Sans"/>
              <a:buChar char="●"/>
            </a:pPr>
            <a:r>
              <a:rPr lang="en-US" sz="3200" b="0" i="0" u="none" strike="noStrike" cap="none" dirty="0">
                <a:solidFill>
                  <a:srgbClr val="000000"/>
                </a:solidFill>
                <a:latin typeface="Open Sans"/>
                <a:ea typeface="Open Sans"/>
                <a:cs typeface="Open Sans"/>
                <a:sym typeface="Open Sans"/>
              </a:rPr>
              <a:t>The reimagined consumer checkout experience is targeted towards </a:t>
            </a:r>
            <a:r>
              <a:rPr lang="en-US" sz="3200" dirty="0">
                <a:latin typeface="Open Sans"/>
                <a:ea typeface="Open Sans"/>
                <a:cs typeface="Open Sans"/>
                <a:sym typeface="Open Sans"/>
              </a:rPr>
              <a:t>reducing </a:t>
            </a:r>
            <a:r>
              <a:rPr lang="en-US" sz="3200" b="0" i="0" u="none" strike="noStrike" cap="none" dirty="0">
                <a:solidFill>
                  <a:srgbClr val="000000"/>
                </a:solidFill>
                <a:latin typeface="Open Sans"/>
                <a:ea typeface="Open Sans"/>
                <a:cs typeface="Open Sans"/>
                <a:sym typeface="Open Sans"/>
              </a:rPr>
              <a:t>labor, increasing throughput, </a:t>
            </a:r>
            <a:r>
              <a:rPr lang="en-US" sz="3200" dirty="0">
                <a:latin typeface="Open Sans"/>
                <a:ea typeface="Open Sans"/>
                <a:cs typeface="Open Sans"/>
                <a:sym typeface="Open Sans"/>
              </a:rPr>
              <a:t>reducing</a:t>
            </a:r>
            <a:r>
              <a:rPr lang="en-US" sz="3200" b="0" i="0" u="none" strike="noStrike" cap="none" dirty="0">
                <a:solidFill>
                  <a:srgbClr val="000000"/>
                </a:solidFill>
                <a:latin typeface="Open Sans"/>
                <a:ea typeface="Open Sans"/>
                <a:cs typeface="Open Sans"/>
                <a:sym typeface="Open Sans"/>
              </a:rPr>
              <a:t> lines, </a:t>
            </a:r>
            <a:r>
              <a:rPr lang="en-US" sz="3200" dirty="0">
                <a:latin typeface="Open Sans"/>
                <a:ea typeface="Open Sans"/>
                <a:cs typeface="Open Sans"/>
                <a:sym typeface="Open Sans"/>
              </a:rPr>
              <a:t>reducing touchpoints, automating labor intensive food offerings and redistributing existing labor into improving the consumer experience through brand ambassadorship which creates employee roles that </a:t>
            </a:r>
            <a:r>
              <a:rPr lang="en-US" sz="3200" b="0" i="0" u="none" strike="noStrike" cap="none" dirty="0">
                <a:solidFill>
                  <a:srgbClr val="000000"/>
                </a:solidFill>
                <a:latin typeface="Open Sans"/>
                <a:ea typeface="Open Sans"/>
                <a:cs typeface="Open Sans"/>
                <a:sym typeface="Open Sans"/>
              </a:rPr>
              <a:t>improve</a:t>
            </a:r>
            <a:r>
              <a:rPr lang="en-US" sz="3200" dirty="0">
                <a:latin typeface="Open Sans"/>
                <a:ea typeface="Open Sans"/>
                <a:cs typeface="Open Sans"/>
                <a:sym typeface="Open Sans"/>
              </a:rPr>
              <a:t> </a:t>
            </a:r>
            <a:r>
              <a:rPr lang="en-US" sz="3200" b="0" i="0" u="none" strike="noStrike" cap="none" dirty="0">
                <a:solidFill>
                  <a:srgbClr val="000000"/>
                </a:solidFill>
                <a:latin typeface="Open Sans"/>
                <a:ea typeface="Open Sans"/>
                <a:cs typeface="Open Sans"/>
                <a:sym typeface="Open Sans"/>
              </a:rPr>
              <a:t>r</a:t>
            </a:r>
            <a:r>
              <a:rPr lang="en-US" sz="3200" dirty="0">
                <a:latin typeface="Open Sans"/>
                <a:ea typeface="Open Sans"/>
                <a:cs typeface="Open Sans"/>
                <a:sym typeface="Open Sans"/>
              </a:rPr>
              <a:t>ecruitment and retention. </a:t>
            </a:r>
            <a:endParaRPr sz="3700" dirty="0"/>
          </a:p>
          <a:p>
            <a:pPr marL="457200" marR="0" lvl="0" indent="-431800" algn="l" rtl="0">
              <a:lnSpc>
                <a:spcPct val="100000"/>
              </a:lnSpc>
              <a:spcBef>
                <a:spcPts val="0"/>
              </a:spcBef>
              <a:spcAft>
                <a:spcPts val="0"/>
              </a:spcAft>
              <a:buSzPts val="3200"/>
              <a:buFont typeface="Open Sans"/>
              <a:buChar char="●"/>
            </a:pPr>
            <a:r>
              <a:rPr lang="en-US" sz="3200" dirty="0">
                <a:latin typeface="Open Sans"/>
                <a:ea typeface="Open Sans"/>
                <a:cs typeface="Open Sans"/>
                <a:sym typeface="Open Sans"/>
              </a:rPr>
              <a:t>Data gathered is consumer behavior centric, actionable and easily monetized and on par with ecommerce</a:t>
            </a:r>
            <a:endParaRPr sz="3700" b="1" i="1" u="none" strike="noStrike" cap="none" dirty="0">
              <a:solidFill>
                <a:schemeClr val="accent1"/>
              </a:solidFill>
              <a:latin typeface="Open Sans"/>
              <a:ea typeface="Open Sans"/>
              <a:cs typeface="Open Sans"/>
              <a:sym typeface="Open Sans"/>
            </a:endParaRPr>
          </a:p>
        </p:txBody>
      </p:sp>
      <p:sp>
        <p:nvSpPr>
          <p:cNvPr id="442" name="Google Shape;442;gdf12d6baca_0_114"/>
          <p:cNvSpPr txBox="1"/>
          <p:nvPr/>
        </p:nvSpPr>
        <p:spPr>
          <a:xfrm>
            <a:off x="1332373" y="3362528"/>
            <a:ext cx="20448127" cy="792000"/>
          </a:xfrm>
          <a:prstGeom prst="rect">
            <a:avLst/>
          </a:prstGeom>
          <a:solidFill>
            <a:schemeClr val="lt2"/>
          </a:solidFill>
          <a:ln w="9525" cap="flat" cmpd="sng">
            <a:solidFill>
              <a:srgbClr val="D8D8D8"/>
            </a:solidFill>
            <a:prstDash val="solid"/>
            <a:round/>
            <a:headEnd type="none" w="sm" len="sm"/>
            <a:tailEnd type="none" w="sm" len="sm"/>
          </a:ln>
        </p:spPr>
        <p:txBody>
          <a:bodyPr spcFirstLastPara="1" wrap="square" lIns="0" tIns="0" rIns="243800" bIns="121875" anchor="b" anchorCtr="0">
            <a:noAutofit/>
          </a:bodyPr>
          <a:lstStyle/>
          <a:p>
            <a:pPr marL="1219200" marR="0" lvl="0" indent="-1219200" algn="ctr" rtl="0">
              <a:lnSpc>
                <a:spcPct val="100000"/>
              </a:lnSpc>
              <a:spcBef>
                <a:spcPts val="1600"/>
              </a:spcBef>
              <a:spcAft>
                <a:spcPts val="0"/>
              </a:spcAft>
              <a:buClr>
                <a:schemeClr val="accent1"/>
              </a:buClr>
              <a:buSzPts val="5300"/>
              <a:buFont typeface="Raleway Thin"/>
              <a:buNone/>
            </a:pPr>
            <a:r>
              <a:rPr lang="en-US" sz="3200" b="0" i="0" u="none" strike="noStrike" cap="none">
                <a:solidFill>
                  <a:srgbClr val="1B1E1F"/>
                </a:solidFill>
                <a:latin typeface="Open Sans"/>
                <a:ea typeface="Open Sans"/>
                <a:cs typeface="Open Sans"/>
                <a:sym typeface="Open Sans"/>
              </a:rPr>
              <a:t>Cashierless checkout technology that enables the customer to simply shop and walk out </a:t>
            </a:r>
            <a:endParaRPr sz="3200" b="0" i="0" u="none" strike="noStrike" cap="none">
              <a:solidFill>
                <a:srgbClr val="1B1E1F"/>
              </a:solidFill>
              <a:latin typeface="Raleway Thin"/>
              <a:ea typeface="Raleway Thin"/>
              <a:cs typeface="Raleway Thin"/>
              <a:sym typeface="Raleway Thin"/>
            </a:endParaRPr>
          </a:p>
        </p:txBody>
      </p:sp>
      <p:sp>
        <p:nvSpPr>
          <p:cNvPr id="443" name="Google Shape;443;gdf12d6baca_0_114"/>
          <p:cNvSpPr/>
          <p:nvPr/>
        </p:nvSpPr>
        <p:spPr>
          <a:xfrm>
            <a:off x="1893467" y="4298091"/>
            <a:ext cx="2399100" cy="1551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None/>
            </a:pPr>
            <a:endParaRPr sz="3700" b="0" i="0" u="none" strike="noStrike" cap="none">
              <a:solidFill>
                <a:schemeClr val="lt1"/>
              </a:solidFill>
              <a:latin typeface="Arial"/>
              <a:ea typeface="Arial"/>
              <a:cs typeface="Arial"/>
              <a:sym typeface="Arial"/>
            </a:endParaRPr>
          </a:p>
        </p:txBody>
      </p:sp>
      <p:sp>
        <p:nvSpPr>
          <p:cNvPr id="444" name="Google Shape;444;gdf12d6baca_0_114"/>
          <p:cNvSpPr/>
          <p:nvPr/>
        </p:nvSpPr>
        <p:spPr>
          <a:xfrm>
            <a:off x="5873344" y="9526579"/>
            <a:ext cx="1354500" cy="222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243800" tIns="121875" rIns="243800" bIns="121875" anchor="ctr" anchorCtr="0">
            <a:noAutofit/>
          </a:bodyPr>
          <a:lstStyle/>
          <a:p>
            <a:pPr marL="0" marR="0" lvl="0" indent="0" algn="ctr" rtl="0">
              <a:lnSpc>
                <a:spcPct val="100000"/>
              </a:lnSpc>
              <a:spcBef>
                <a:spcPts val="0"/>
              </a:spcBef>
              <a:spcAft>
                <a:spcPts val="0"/>
              </a:spcAft>
              <a:buNone/>
            </a:pPr>
            <a:endParaRPr sz="3700" b="0" i="0" u="none" strike="noStrike" cap="none">
              <a:solidFill>
                <a:schemeClr val="lt1"/>
              </a:solidFill>
              <a:latin typeface="Arial"/>
              <a:ea typeface="Arial"/>
              <a:cs typeface="Arial"/>
              <a:sym typeface="Arial"/>
            </a:endParaRPr>
          </a:p>
        </p:txBody>
      </p:sp>
      <p:sp>
        <p:nvSpPr>
          <p:cNvPr id="2" name="Rectangle 1">
            <a:extLst>
              <a:ext uri="{FF2B5EF4-FFF2-40B4-BE49-F238E27FC236}">
                <a16:creationId xmlns:a16="http://schemas.microsoft.com/office/drawing/2014/main" id="{47E60B72-FFE7-B164-B215-82D997B388D8}"/>
              </a:ext>
            </a:extLst>
          </p:cNvPr>
          <p:cNvSpPr/>
          <p:nvPr/>
        </p:nvSpPr>
        <p:spPr>
          <a:xfrm>
            <a:off x="1332373" y="4154528"/>
            <a:ext cx="20448127" cy="5560473"/>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401" name="Google Shape;401;gdf12d6baca_1_291"/>
          <p:cNvSpPr txBox="1"/>
          <p:nvPr/>
        </p:nvSpPr>
        <p:spPr>
          <a:xfrm>
            <a:off x="23593550" y="12832552"/>
            <a:ext cx="189600" cy="280500"/>
          </a:xfrm>
          <a:prstGeom prst="rect">
            <a:avLst/>
          </a:prstGeom>
          <a:noFill/>
          <a:ln>
            <a:noFill/>
          </a:ln>
        </p:spPr>
        <p:txBody>
          <a:bodyPr spcFirstLastPara="1" wrap="square" lIns="0" tIns="33875" rIns="0" bIns="0" anchor="t" anchorCtr="0">
            <a:spAutoFit/>
          </a:bodyPr>
          <a:lstStyle/>
          <a:p>
            <a:pPr marL="38100" marR="0" lvl="0" indent="0" algn="l" rtl="0">
              <a:lnSpc>
                <a:spcPct val="100000"/>
              </a:lnSpc>
              <a:spcBef>
                <a:spcPts val="0"/>
              </a:spcBef>
              <a:spcAft>
                <a:spcPts val="0"/>
              </a:spcAft>
              <a:buNone/>
            </a:pPr>
            <a:r>
              <a:rPr lang="en-US" sz="1600" b="1">
                <a:solidFill>
                  <a:srgbClr val="171717"/>
                </a:solidFill>
                <a:latin typeface="Courier New"/>
                <a:ea typeface="Courier New"/>
                <a:cs typeface="Courier New"/>
                <a:sym typeface="Courier New"/>
              </a:rPr>
              <a:t>3</a:t>
            </a:r>
            <a:endParaRPr sz="1600">
              <a:latin typeface="Courier New"/>
              <a:ea typeface="Courier New"/>
              <a:cs typeface="Courier New"/>
              <a:sym typeface="Courier New"/>
            </a:endParaRPr>
          </a:p>
        </p:txBody>
      </p:sp>
      <p:sp>
        <p:nvSpPr>
          <p:cNvPr id="402" name="Google Shape;402;gdf12d6baca_1_291"/>
          <p:cNvSpPr txBox="1">
            <a:spLocks noGrp="1"/>
          </p:cNvSpPr>
          <p:nvPr>
            <p:ph type="title"/>
          </p:nvPr>
        </p:nvSpPr>
        <p:spPr>
          <a:xfrm>
            <a:off x="1511825" y="281550"/>
            <a:ext cx="22716900" cy="1317000"/>
          </a:xfrm>
          <a:prstGeom prst="rect">
            <a:avLst/>
          </a:prstGeom>
          <a:noFill/>
          <a:ln>
            <a:noFill/>
          </a:ln>
        </p:spPr>
        <p:txBody>
          <a:bodyPr spcFirstLastPara="1" wrap="square" lIns="0" tIns="160875" rIns="0" bIns="0" anchor="t" anchorCtr="0">
            <a:spAutoFit/>
          </a:bodyPr>
          <a:lstStyle/>
          <a:p>
            <a:pPr marL="38100" marR="12700" lvl="0" indent="0" algn="l" rtl="0">
              <a:lnSpc>
                <a:spcPct val="108214"/>
              </a:lnSpc>
              <a:spcBef>
                <a:spcPts val="0"/>
              </a:spcBef>
              <a:spcAft>
                <a:spcPts val="0"/>
              </a:spcAft>
              <a:buNone/>
            </a:pPr>
            <a:r>
              <a:rPr lang="en-US" sz="7500"/>
              <a:t>The Frictionless, Autonomous Experience </a:t>
            </a:r>
            <a:endParaRPr sz="7500"/>
          </a:p>
        </p:txBody>
      </p:sp>
      <p:sp>
        <p:nvSpPr>
          <p:cNvPr id="406" name="Google Shape;406;gdf12d6baca_1_291"/>
          <p:cNvSpPr/>
          <p:nvPr/>
        </p:nvSpPr>
        <p:spPr>
          <a:xfrm>
            <a:off x="2503421" y="6205953"/>
            <a:ext cx="1621500" cy="16215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4800"/>
          </a:p>
        </p:txBody>
      </p:sp>
      <p:sp>
        <p:nvSpPr>
          <p:cNvPr id="408" name="Google Shape;408;gdf12d6baca_1_291"/>
          <p:cNvSpPr/>
          <p:nvPr/>
        </p:nvSpPr>
        <p:spPr>
          <a:xfrm>
            <a:off x="8461245" y="6246593"/>
            <a:ext cx="1539900" cy="15399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4800"/>
          </a:p>
        </p:txBody>
      </p:sp>
      <p:sp>
        <p:nvSpPr>
          <p:cNvPr id="410" name="Google Shape;410;gdf12d6baca_1_291"/>
          <p:cNvSpPr/>
          <p:nvPr/>
        </p:nvSpPr>
        <p:spPr>
          <a:xfrm>
            <a:off x="14224000" y="6222209"/>
            <a:ext cx="1588800" cy="15888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4800"/>
          </a:p>
        </p:txBody>
      </p:sp>
      <p:sp>
        <p:nvSpPr>
          <p:cNvPr id="411" name="Google Shape;411;gdf12d6baca_1_291"/>
          <p:cNvSpPr/>
          <p:nvPr/>
        </p:nvSpPr>
        <p:spPr>
          <a:xfrm>
            <a:off x="20108673" y="6246593"/>
            <a:ext cx="1536000" cy="15360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4800"/>
          </a:p>
        </p:txBody>
      </p:sp>
      <p:sp>
        <p:nvSpPr>
          <p:cNvPr id="412" name="Google Shape;412;gdf12d6baca_1_291"/>
          <p:cNvSpPr txBox="1"/>
          <p:nvPr/>
        </p:nvSpPr>
        <p:spPr>
          <a:xfrm>
            <a:off x="8528979" y="12711446"/>
            <a:ext cx="1029600" cy="280500"/>
          </a:xfrm>
          <a:prstGeom prst="rect">
            <a:avLst/>
          </a:prstGeom>
          <a:noFill/>
          <a:ln>
            <a:noFill/>
          </a:ln>
        </p:spPr>
        <p:txBody>
          <a:bodyPr spcFirstLastPara="1" wrap="square" lIns="0" tIns="33875" rIns="0" bIns="0" anchor="t" anchorCtr="0">
            <a:spAutoFit/>
          </a:bodyPr>
          <a:lstStyle/>
          <a:p>
            <a:pPr marL="38100" marR="0" lvl="0" indent="0" algn="l" rtl="0">
              <a:lnSpc>
                <a:spcPct val="100000"/>
              </a:lnSpc>
              <a:spcBef>
                <a:spcPts val="0"/>
              </a:spcBef>
              <a:spcAft>
                <a:spcPts val="0"/>
              </a:spcAft>
              <a:buNone/>
            </a:pPr>
            <a:r>
              <a:rPr lang="en-US" sz="1600">
                <a:solidFill>
                  <a:srgbClr val="171717"/>
                </a:solidFill>
                <a:latin typeface="Calibri"/>
                <a:ea typeface="Calibri"/>
                <a:cs typeface="Calibri"/>
                <a:sym typeface="Calibri"/>
              </a:rPr>
              <a:t>1/30/2020</a:t>
            </a:r>
            <a:endParaRPr sz="1600">
              <a:latin typeface="Calibri"/>
              <a:ea typeface="Calibri"/>
              <a:cs typeface="Calibri"/>
              <a:sym typeface="Calibri"/>
            </a:endParaRPr>
          </a:p>
        </p:txBody>
      </p:sp>
      <p:sp>
        <p:nvSpPr>
          <p:cNvPr id="2" name="Google Shape;397;gdf12d6baca_1_291">
            <a:extLst>
              <a:ext uri="{FF2B5EF4-FFF2-40B4-BE49-F238E27FC236}">
                <a16:creationId xmlns:a16="http://schemas.microsoft.com/office/drawing/2014/main" id="{B34BA005-D2F3-2170-15EF-F4468EE56007}"/>
              </a:ext>
            </a:extLst>
          </p:cNvPr>
          <p:cNvSpPr/>
          <p:nvPr/>
        </p:nvSpPr>
        <p:spPr>
          <a:xfrm>
            <a:off x="721357" y="3457251"/>
            <a:ext cx="5488115" cy="6971938"/>
          </a:xfrm>
          <a:custGeom>
            <a:avLst/>
            <a:gdLst/>
            <a:ahLst/>
            <a:cxnLst/>
            <a:rect l="l" t="t" r="r" b="b"/>
            <a:pathLst>
              <a:path w="2057400" h="2613660" extrusionOk="0">
                <a:moveTo>
                  <a:pt x="0" y="2613660"/>
                </a:moveTo>
                <a:lnTo>
                  <a:pt x="2057400" y="2613660"/>
                </a:lnTo>
                <a:lnTo>
                  <a:pt x="2057400" y="0"/>
                </a:lnTo>
                <a:lnTo>
                  <a:pt x="0" y="0"/>
                </a:lnTo>
                <a:lnTo>
                  <a:pt x="0" y="2613660"/>
                </a:lnTo>
                <a:close/>
              </a:path>
            </a:pathLst>
          </a:custGeom>
          <a:solidFill>
            <a:srgbClr val="E8E8E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4800"/>
          </a:p>
        </p:txBody>
      </p:sp>
      <p:sp>
        <p:nvSpPr>
          <p:cNvPr id="3" name="Google Shape;398;gdf12d6baca_1_291">
            <a:extLst>
              <a:ext uri="{FF2B5EF4-FFF2-40B4-BE49-F238E27FC236}">
                <a16:creationId xmlns:a16="http://schemas.microsoft.com/office/drawing/2014/main" id="{62C0D14A-CA9A-13A0-D2A4-DE81FA82E5D7}"/>
              </a:ext>
            </a:extLst>
          </p:cNvPr>
          <p:cNvSpPr/>
          <p:nvPr/>
        </p:nvSpPr>
        <p:spPr>
          <a:xfrm>
            <a:off x="6577584" y="3457251"/>
            <a:ext cx="5488115" cy="6971938"/>
          </a:xfrm>
          <a:custGeom>
            <a:avLst/>
            <a:gdLst/>
            <a:ahLst/>
            <a:cxnLst/>
            <a:rect l="l" t="t" r="r" b="b"/>
            <a:pathLst>
              <a:path w="2057400" h="2613660" extrusionOk="0">
                <a:moveTo>
                  <a:pt x="0" y="2613660"/>
                </a:moveTo>
                <a:lnTo>
                  <a:pt x="2057400" y="2613660"/>
                </a:lnTo>
                <a:lnTo>
                  <a:pt x="2057400" y="0"/>
                </a:lnTo>
                <a:lnTo>
                  <a:pt x="0" y="0"/>
                </a:lnTo>
                <a:lnTo>
                  <a:pt x="0" y="2613660"/>
                </a:lnTo>
                <a:close/>
              </a:path>
            </a:pathLst>
          </a:custGeom>
          <a:solidFill>
            <a:srgbClr val="E8E8E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4800"/>
          </a:p>
        </p:txBody>
      </p:sp>
      <p:sp>
        <p:nvSpPr>
          <p:cNvPr id="4" name="Google Shape;399;gdf12d6baca_1_291">
            <a:extLst>
              <a:ext uri="{FF2B5EF4-FFF2-40B4-BE49-F238E27FC236}">
                <a16:creationId xmlns:a16="http://schemas.microsoft.com/office/drawing/2014/main" id="{23361396-30D1-ECC7-365C-45529C682797}"/>
              </a:ext>
            </a:extLst>
          </p:cNvPr>
          <p:cNvSpPr/>
          <p:nvPr/>
        </p:nvSpPr>
        <p:spPr>
          <a:xfrm>
            <a:off x="12429742" y="3457251"/>
            <a:ext cx="5493193" cy="6971938"/>
          </a:xfrm>
          <a:custGeom>
            <a:avLst/>
            <a:gdLst/>
            <a:ahLst/>
            <a:cxnLst/>
            <a:rect l="l" t="t" r="r" b="b"/>
            <a:pathLst>
              <a:path w="2059304" h="2613660" extrusionOk="0">
                <a:moveTo>
                  <a:pt x="0" y="2613660"/>
                </a:moveTo>
                <a:lnTo>
                  <a:pt x="2058924" y="2613660"/>
                </a:lnTo>
                <a:lnTo>
                  <a:pt x="2058924" y="0"/>
                </a:lnTo>
                <a:lnTo>
                  <a:pt x="0" y="0"/>
                </a:lnTo>
                <a:lnTo>
                  <a:pt x="0" y="2613660"/>
                </a:lnTo>
                <a:close/>
              </a:path>
            </a:pathLst>
          </a:custGeom>
          <a:solidFill>
            <a:srgbClr val="E8E8E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4800"/>
          </a:p>
        </p:txBody>
      </p:sp>
      <p:sp>
        <p:nvSpPr>
          <p:cNvPr id="5" name="Google Shape;400;gdf12d6baca_1_291">
            <a:extLst>
              <a:ext uri="{FF2B5EF4-FFF2-40B4-BE49-F238E27FC236}">
                <a16:creationId xmlns:a16="http://schemas.microsoft.com/office/drawing/2014/main" id="{852E2F9A-0F6C-9A72-90FF-B47A40CFCBB6}"/>
              </a:ext>
            </a:extLst>
          </p:cNvPr>
          <p:cNvSpPr/>
          <p:nvPr/>
        </p:nvSpPr>
        <p:spPr>
          <a:xfrm>
            <a:off x="18306285" y="3457251"/>
            <a:ext cx="5493193" cy="6971938"/>
          </a:xfrm>
          <a:custGeom>
            <a:avLst/>
            <a:gdLst/>
            <a:ahLst/>
            <a:cxnLst/>
            <a:rect l="l" t="t" r="r" b="b"/>
            <a:pathLst>
              <a:path w="2059304" h="2613660" extrusionOk="0">
                <a:moveTo>
                  <a:pt x="0" y="2613660"/>
                </a:moveTo>
                <a:lnTo>
                  <a:pt x="2058924" y="2613660"/>
                </a:lnTo>
                <a:lnTo>
                  <a:pt x="2058924" y="0"/>
                </a:lnTo>
                <a:lnTo>
                  <a:pt x="0" y="0"/>
                </a:lnTo>
                <a:lnTo>
                  <a:pt x="0" y="2613660"/>
                </a:lnTo>
                <a:close/>
              </a:path>
            </a:pathLst>
          </a:custGeom>
          <a:solidFill>
            <a:srgbClr val="E8E8E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4800"/>
          </a:p>
        </p:txBody>
      </p:sp>
      <p:sp>
        <p:nvSpPr>
          <p:cNvPr id="6" name="Google Shape;404;gdf12d6baca_1_291">
            <a:extLst>
              <a:ext uri="{FF2B5EF4-FFF2-40B4-BE49-F238E27FC236}">
                <a16:creationId xmlns:a16="http://schemas.microsoft.com/office/drawing/2014/main" id="{9B44D03F-7C16-5321-9C95-00140DD32D3A}"/>
              </a:ext>
            </a:extLst>
          </p:cNvPr>
          <p:cNvSpPr txBox="1"/>
          <p:nvPr/>
        </p:nvSpPr>
        <p:spPr>
          <a:xfrm>
            <a:off x="6577584" y="6227546"/>
            <a:ext cx="5486400" cy="3053700"/>
          </a:xfrm>
          <a:prstGeom prst="rect">
            <a:avLst/>
          </a:prstGeom>
          <a:noFill/>
          <a:ln>
            <a:noFill/>
          </a:ln>
        </p:spPr>
        <p:txBody>
          <a:bodyPr spcFirstLastPara="1" wrap="square" lIns="0" tIns="33875" rIns="0" bIns="0" anchor="t" anchorCtr="0">
            <a:spAutoFit/>
          </a:bodyPr>
          <a:lstStyle/>
          <a:p>
            <a:pPr marL="812800" marR="0" lvl="0" indent="0" algn="l" rtl="0">
              <a:lnSpc>
                <a:spcPct val="100000"/>
              </a:lnSpc>
              <a:spcBef>
                <a:spcPts val="0"/>
              </a:spcBef>
              <a:spcAft>
                <a:spcPts val="0"/>
              </a:spcAft>
              <a:buNone/>
            </a:pPr>
            <a:r>
              <a:rPr lang="en-US" sz="3200" b="1">
                <a:solidFill>
                  <a:srgbClr val="515151"/>
                </a:solidFill>
                <a:latin typeface="Calibri"/>
                <a:ea typeface="Calibri"/>
                <a:cs typeface="Calibri"/>
                <a:sym typeface="Calibri"/>
              </a:rPr>
              <a:t>Not a One Size Fits All</a:t>
            </a:r>
            <a:endParaRPr sz="3200">
              <a:latin typeface="Calibri"/>
              <a:ea typeface="Calibri"/>
              <a:cs typeface="Calibri"/>
              <a:sym typeface="Calibri"/>
            </a:endParaRPr>
          </a:p>
          <a:p>
            <a:pPr marL="381000" marR="406400" lvl="0" indent="0" algn="l" rtl="0">
              <a:lnSpc>
                <a:spcPct val="100000"/>
              </a:lnSpc>
              <a:spcBef>
                <a:spcPts val="2900"/>
              </a:spcBef>
              <a:spcAft>
                <a:spcPts val="0"/>
              </a:spcAft>
              <a:buNone/>
            </a:pPr>
            <a:r>
              <a:rPr lang="en-US" sz="2800">
                <a:solidFill>
                  <a:srgbClr val="171717"/>
                </a:solidFill>
                <a:latin typeface="Calibri"/>
                <a:ea typeface="Calibri"/>
                <a:cs typeface="Calibri"/>
                <a:sym typeface="Calibri"/>
              </a:rPr>
              <a:t>Fully flexible platform providing  brands with ability to customize  the experience based on  location, merchandise mix, and  consumer journey.</a:t>
            </a:r>
            <a:endParaRPr sz="2800">
              <a:latin typeface="Calibri"/>
              <a:ea typeface="Calibri"/>
              <a:cs typeface="Calibri"/>
              <a:sym typeface="Calibri"/>
            </a:endParaRPr>
          </a:p>
        </p:txBody>
      </p:sp>
      <p:sp>
        <p:nvSpPr>
          <p:cNvPr id="7" name="Google Shape;405;gdf12d6baca_1_291">
            <a:extLst>
              <a:ext uri="{FF2B5EF4-FFF2-40B4-BE49-F238E27FC236}">
                <a16:creationId xmlns:a16="http://schemas.microsoft.com/office/drawing/2014/main" id="{E97C3D2C-D03E-2B6B-94CB-BB947AF914C5}"/>
              </a:ext>
            </a:extLst>
          </p:cNvPr>
          <p:cNvSpPr txBox="1"/>
          <p:nvPr/>
        </p:nvSpPr>
        <p:spPr>
          <a:xfrm>
            <a:off x="721357" y="6227546"/>
            <a:ext cx="5486400" cy="3053700"/>
          </a:xfrm>
          <a:prstGeom prst="rect">
            <a:avLst/>
          </a:prstGeom>
          <a:noFill/>
          <a:ln>
            <a:noFill/>
          </a:ln>
        </p:spPr>
        <p:txBody>
          <a:bodyPr spcFirstLastPara="1" wrap="square" lIns="0" tIns="33875" rIns="0" bIns="0" anchor="t" anchorCtr="0">
            <a:spAutoFit/>
          </a:bodyPr>
          <a:lstStyle/>
          <a:p>
            <a:pPr marL="419100" marR="0" lvl="0" indent="0" algn="l" rtl="0">
              <a:lnSpc>
                <a:spcPct val="100000"/>
              </a:lnSpc>
              <a:spcBef>
                <a:spcPts val="0"/>
              </a:spcBef>
              <a:spcAft>
                <a:spcPts val="0"/>
              </a:spcAft>
              <a:buNone/>
            </a:pPr>
            <a:r>
              <a:rPr lang="en-US" sz="3200" b="1">
                <a:solidFill>
                  <a:srgbClr val="515151"/>
                </a:solidFill>
                <a:latin typeface="Calibri"/>
                <a:ea typeface="Calibri"/>
                <a:cs typeface="Calibri"/>
                <a:sym typeface="Calibri"/>
              </a:rPr>
              <a:t>Next Gen for the Next Gen</a:t>
            </a:r>
            <a:endParaRPr sz="3200">
              <a:latin typeface="Calibri"/>
              <a:ea typeface="Calibri"/>
              <a:cs typeface="Calibri"/>
              <a:sym typeface="Calibri"/>
            </a:endParaRPr>
          </a:p>
          <a:p>
            <a:pPr marL="419100" marR="711200" lvl="0" indent="0" algn="l" rtl="0">
              <a:lnSpc>
                <a:spcPct val="100000"/>
              </a:lnSpc>
              <a:spcBef>
                <a:spcPts val="2900"/>
              </a:spcBef>
              <a:spcAft>
                <a:spcPts val="0"/>
              </a:spcAft>
              <a:buNone/>
            </a:pPr>
            <a:r>
              <a:rPr lang="en-US" sz="2800">
                <a:solidFill>
                  <a:srgbClr val="171717"/>
                </a:solidFill>
                <a:latin typeface="Calibri"/>
                <a:ea typeface="Calibri"/>
                <a:cs typeface="Calibri"/>
                <a:sym typeface="Calibri"/>
              </a:rPr>
              <a:t>Innovative, data led solution  integrating leading edge  technology to enable a highly  personalized and convenient  shopper experience.</a:t>
            </a:r>
            <a:endParaRPr sz="2800">
              <a:latin typeface="Calibri"/>
              <a:ea typeface="Calibri"/>
              <a:cs typeface="Calibri"/>
              <a:sym typeface="Calibri"/>
            </a:endParaRPr>
          </a:p>
        </p:txBody>
      </p:sp>
      <p:sp>
        <p:nvSpPr>
          <p:cNvPr id="8" name="Google Shape;406;gdf12d6baca_1_291">
            <a:extLst>
              <a:ext uri="{FF2B5EF4-FFF2-40B4-BE49-F238E27FC236}">
                <a16:creationId xmlns:a16="http://schemas.microsoft.com/office/drawing/2014/main" id="{BE58D8AE-BA08-2FDF-F257-7B87E1878A71}"/>
              </a:ext>
            </a:extLst>
          </p:cNvPr>
          <p:cNvSpPr/>
          <p:nvPr/>
        </p:nvSpPr>
        <p:spPr>
          <a:xfrm>
            <a:off x="2655821" y="4261925"/>
            <a:ext cx="1621500" cy="16215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4800"/>
          </a:p>
        </p:txBody>
      </p:sp>
      <p:sp>
        <p:nvSpPr>
          <p:cNvPr id="9" name="Google Shape;407;gdf12d6baca_1_291">
            <a:extLst>
              <a:ext uri="{FF2B5EF4-FFF2-40B4-BE49-F238E27FC236}">
                <a16:creationId xmlns:a16="http://schemas.microsoft.com/office/drawing/2014/main" id="{A01FA955-E1D0-2A28-9D90-469B6061FFB9}"/>
              </a:ext>
            </a:extLst>
          </p:cNvPr>
          <p:cNvSpPr txBox="1"/>
          <p:nvPr/>
        </p:nvSpPr>
        <p:spPr>
          <a:xfrm>
            <a:off x="18306285" y="6227546"/>
            <a:ext cx="5491200" cy="3053700"/>
          </a:xfrm>
          <a:prstGeom prst="rect">
            <a:avLst/>
          </a:prstGeom>
          <a:noFill/>
          <a:ln>
            <a:noFill/>
          </a:ln>
        </p:spPr>
        <p:txBody>
          <a:bodyPr spcFirstLastPara="1" wrap="square" lIns="0" tIns="33875" rIns="0" bIns="0" anchor="t" anchorCtr="0">
            <a:spAutoFit/>
          </a:bodyPr>
          <a:lstStyle/>
          <a:p>
            <a:pPr marL="1511300" marR="0" lvl="0" indent="0" algn="l" rtl="0">
              <a:lnSpc>
                <a:spcPct val="100000"/>
              </a:lnSpc>
              <a:spcBef>
                <a:spcPts val="0"/>
              </a:spcBef>
              <a:spcAft>
                <a:spcPts val="0"/>
              </a:spcAft>
              <a:buNone/>
            </a:pPr>
            <a:r>
              <a:rPr lang="en-US" sz="3200" b="1" dirty="0">
                <a:solidFill>
                  <a:srgbClr val="515151"/>
                </a:solidFill>
                <a:latin typeface="Calibri"/>
                <a:ea typeface="Calibri"/>
                <a:cs typeface="Calibri"/>
                <a:sym typeface="Calibri"/>
              </a:rPr>
              <a:t>Built for Scale</a:t>
            </a:r>
            <a:endParaRPr sz="3200" dirty="0">
              <a:latin typeface="Calibri"/>
              <a:ea typeface="Calibri"/>
              <a:cs typeface="Calibri"/>
              <a:sym typeface="Calibri"/>
            </a:endParaRPr>
          </a:p>
          <a:p>
            <a:pPr marL="444500" marR="444500" lvl="0" indent="0" algn="l" rtl="0">
              <a:lnSpc>
                <a:spcPct val="100000"/>
              </a:lnSpc>
              <a:spcBef>
                <a:spcPts val="2900"/>
              </a:spcBef>
              <a:spcAft>
                <a:spcPts val="0"/>
              </a:spcAft>
              <a:buNone/>
            </a:pPr>
            <a:r>
              <a:rPr lang="en-US" sz="2800" dirty="0">
                <a:solidFill>
                  <a:srgbClr val="171717"/>
                </a:solidFill>
                <a:latin typeface="Calibri"/>
                <a:ea typeface="Calibri"/>
                <a:cs typeface="Calibri"/>
                <a:sym typeface="Calibri"/>
              </a:rPr>
              <a:t>Applies commercial focus from  design in order to develop  experience that can prove  revenue growth and store  operational efficiency</a:t>
            </a:r>
            <a:endParaRPr sz="2800" dirty="0">
              <a:latin typeface="Calibri"/>
              <a:ea typeface="Calibri"/>
              <a:cs typeface="Calibri"/>
              <a:sym typeface="Calibri"/>
            </a:endParaRPr>
          </a:p>
        </p:txBody>
      </p:sp>
      <p:sp>
        <p:nvSpPr>
          <p:cNvPr id="10" name="Google Shape;408;gdf12d6baca_1_291">
            <a:extLst>
              <a:ext uri="{FF2B5EF4-FFF2-40B4-BE49-F238E27FC236}">
                <a16:creationId xmlns:a16="http://schemas.microsoft.com/office/drawing/2014/main" id="{0845AEF7-0874-107F-8DA3-D3BA6F6364ED}"/>
              </a:ext>
            </a:extLst>
          </p:cNvPr>
          <p:cNvSpPr/>
          <p:nvPr/>
        </p:nvSpPr>
        <p:spPr>
          <a:xfrm>
            <a:off x="8613645" y="4302565"/>
            <a:ext cx="1539900" cy="15399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4800"/>
          </a:p>
        </p:txBody>
      </p:sp>
      <p:sp>
        <p:nvSpPr>
          <p:cNvPr id="11" name="Google Shape;409;gdf12d6baca_1_291">
            <a:extLst>
              <a:ext uri="{FF2B5EF4-FFF2-40B4-BE49-F238E27FC236}">
                <a16:creationId xmlns:a16="http://schemas.microsoft.com/office/drawing/2014/main" id="{73D30072-372D-DC99-3E2D-568A74B9512A}"/>
              </a:ext>
            </a:extLst>
          </p:cNvPr>
          <p:cNvSpPr txBox="1"/>
          <p:nvPr/>
        </p:nvSpPr>
        <p:spPr>
          <a:xfrm>
            <a:off x="12429742" y="6227546"/>
            <a:ext cx="5491200" cy="3053700"/>
          </a:xfrm>
          <a:prstGeom prst="rect">
            <a:avLst/>
          </a:prstGeom>
          <a:noFill/>
          <a:ln>
            <a:noFill/>
          </a:ln>
        </p:spPr>
        <p:txBody>
          <a:bodyPr spcFirstLastPara="1" wrap="square" lIns="0" tIns="33875" rIns="0" bIns="0" anchor="t" anchorCtr="0">
            <a:spAutoFit/>
          </a:bodyPr>
          <a:lstStyle/>
          <a:p>
            <a:pPr marL="1536700" marR="0" lvl="0" indent="0" algn="l" rtl="0">
              <a:lnSpc>
                <a:spcPct val="100000"/>
              </a:lnSpc>
              <a:spcBef>
                <a:spcPts val="0"/>
              </a:spcBef>
              <a:spcAft>
                <a:spcPts val="0"/>
              </a:spcAft>
              <a:buNone/>
            </a:pPr>
            <a:r>
              <a:rPr lang="en-US" sz="3200" b="1">
                <a:solidFill>
                  <a:srgbClr val="515151"/>
                </a:solidFill>
                <a:latin typeface="Calibri"/>
                <a:ea typeface="Calibri"/>
                <a:cs typeface="Calibri"/>
                <a:sym typeface="Calibri"/>
              </a:rPr>
              <a:t>Plug and Play</a:t>
            </a:r>
            <a:endParaRPr sz="3200">
              <a:latin typeface="Calibri"/>
              <a:ea typeface="Calibri"/>
              <a:cs typeface="Calibri"/>
              <a:sym typeface="Calibri"/>
            </a:endParaRPr>
          </a:p>
          <a:p>
            <a:pPr marL="444500" marR="368300" lvl="0" indent="0" algn="l" rtl="0">
              <a:lnSpc>
                <a:spcPct val="100000"/>
              </a:lnSpc>
              <a:spcBef>
                <a:spcPts val="2900"/>
              </a:spcBef>
              <a:spcAft>
                <a:spcPts val="0"/>
              </a:spcAft>
              <a:buNone/>
            </a:pPr>
            <a:r>
              <a:rPr lang="en-US" sz="2800">
                <a:solidFill>
                  <a:srgbClr val="171717"/>
                </a:solidFill>
                <a:latin typeface="Calibri"/>
                <a:ea typeface="Calibri"/>
                <a:cs typeface="Calibri"/>
                <a:sym typeface="Calibri"/>
              </a:rPr>
              <a:t>Low cost and light touch ‘out  of the box’ solution designed to  minimize level of operational  and technology lift needed to  launch initial pilot.</a:t>
            </a:r>
            <a:endParaRPr sz="2800">
              <a:latin typeface="Calibri"/>
              <a:ea typeface="Calibri"/>
              <a:cs typeface="Calibri"/>
              <a:sym typeface="Calibri"/>
            </a:endParaRPr>
          </a:p>
        </p:txBody>
      </p:sp>
      <p:sp>
        <p:nvSpPr>
          <p:cNvPr id="12" name="Google Shape;410;gdf12d6baca_1_291">
            <a:extLst>
              <a:ext uri="{FF2B5EF4-FFF2-40B4-BE49-F238E27FC236}">
                <a16:creationId xmlns:a16="http://schemas.microsoft.com/office/drawing/2014/main" id="{0606022E-8EA0-FF29-A25E-375EF9D65416}"/>
              </a:ext>
            </a:extLst>
          </p:cNvPr>
          <p:cNvSpPr/>
          <p:nvPr/>
        </p:nvSpPr>
        <p:spPr>
          <a:xfrm>
            <a:off x="14376400" y="4278181"/>
            <a:ext cx="1588800" cy="15888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4800"/>
          </a:p>
        </p:txBody>
      </p:sp>
      <p:sp>
        <p:nvSpPr>
          <p:cNvPr id="13" name="Google Shape;411;gdf12d6baca_1_291">
            <a:extLst>
              <a:ext uri="{FF2B5EF4-FFF2-40B4-BE49-F238E27FC236}">
                <a16:creationId xmlns:a16="http://schemas.microsoft.com/office/drawing/2014/main" id="{DD2DDD17-3925-5144-D0AC-2752C5D186FD}"/>
              </a:ext>
            </a:extLst>
          </p:cNvPr>
          <p:cNvSpPr/>
          <p:nvPr/>
        </p:nvSpPr>
        <p:spPr>
          <a:xfrm>
            <a:off x="20261073" y="4302565"/>
            <a:ext cx="1536000" cy="15360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4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df12d6baca_1_689"/>
          <p:cNvSpPr txBox="1">
            <a:spLocks noGrp="1"/>
          </p:cNvSpPr>
          <p:nvPr>
            <p:ph type="title"/>
          </p:nvPr>
        </p:nvSpPr>
        <p:spPr>
          <a:xfrm>
            <a:off x="1502228" y="126417"/>
            <a:ext cx="21031200" cy="2651100"/>
          </a:xfrm>
          <a:prstGeom prst="rect">
            <a:avLst/>
          </a:prstGeom>
          <a:noFill/>
          <a:ln>
            <a:noFill/>
          </a:ln>
        </p:spPr>
        <p:txBody>
          <a:bodyPr spcFirstLastPara="1" wrap="square" lIns="0" tIns="121875" rIns="243800" bIns="121875" anchor="ctr" anchorCtr="0">
            <a:normAutofit/>
          </a:bodyPr>
          <a:lstStyle/>
          <a:p>
            <a:pPr marL="0" lvl="0" indent="0" algn="l" rtl="0">
              <a:lnSpc>
                <a:spcPct val="100000"/>
              </a:lnSpc>
              <a:spcBef>
                <a:spcPts val="0"/>
              </a:spcBef>
              <a:spcAft>
                <a:spcPts val="0"/>
              </a:spcAft>
              <a:buSzPts val="6400"/>
              <a:buNone/>
            </a:pPr>
            <a:r>
              <a:rPr lang="en-US" b="1" dirty="0">
                <a:solidFill>
                  <a:schemeClr val="lt1"/>
                </a:solidFill>
                <a:latin typeface="Raleway Thin"/>
                <a:ea typeface="Raleway Thin"/>
                <a:cs typeface="Raleway Thin"/>
                <a:sym typeface="Raleway Thin"/>
              </a:rPr>
              <a:t>Promising Benefits to Retailers and Shoppers</a:t>
            </a:r>
            <a:br>
              <a:rPr lang="en-US" b="1" dirty="0">
                <a:solidFill>
                  <a:schemeClr val="lt1"/>
                </a:solidFill>
                <a:latin typeface="Raleway Thin"/>
                <a:ea typeface="Raleway Thin"/>
                <a:cs typeface="Raleway Thin"/>
                <a:sym typeface="Raleway Thin"/>
              </a:rPr>
            </a:br>
            <a:endParaRPr sz="4300" b="1" dirty="0">
              <a:solidFill>
                <a:schemeClr val="lt1"/>
              </a:solidFill>
              <a:latin typeface="Open Sans"/>
              <a:ea typeface="Open Sans"/>
              <a:cs typeface="Open Sans"/>
              <a:sym typeface="Open Sans"/>
            </a:endParaRPr>
          </a:p>
        </p:txBody>
      </p:sp>
      <p:sp>
        <p:nvSpPr>
          <p:cNvPr id="451" name="Google Shape;451;gdf12d6baca_1_689"/>
          <p:cNvSpPr txBox="1">
            <a:spLocks noGrp="1"/>
          </p:cNvSpPr>
          <p:nvPr>
            <p:ph type="body" idx="4294967295"/>
          </p:nvPr>
        </p:nvSpPr>
        <p:spPr>
          <a:xfrm>
            <a:off x="1676400" y="1641610"/>
            <a:ext cx="22025700" cy="1143300"/>
          </a:xfrm>
          <a:prstGeom prst="rect">
            <a:avLst/>
          </a:prstGeom>
          <a:noFill/>
          <a:ln>
            <a:noFill/>
          </a:ln>
        </p:spPr>
        <p:txBody>
          <a:bodyPr spcFirstLastPara="1" wrap="square" lIns="0" tIns="0" rIns="243800" bIns="121875" anchor="t" anchorCtr="0">
            <a:noAutofit/>
          </a:bodyPr>
          <a:lstStyle/>
          <a:p>
            <a:pPr marL="609600" lvl="0" indent="-609600" algn="l" rtl="0">
              <a:lnSpc>
                <a:spcPct val="100000"/>
              </a:lnSpc>
              <a:spcBef>
                <a:spcPts val="1600"/>
              </a:spcBef>
              <a:spcAft>
                <a:spcPts val="0"/>
              </a:spcAft>
              <a:buSzPts val="5300"/>
              <a:buNone/>
            </a:pPr>
            <a:r>
              <a:rPr lang="en-US" sz="5700" b="1" dirty="0">
                <a:solidFill>
                  <a:schemeClr val="dk1"/>
                </a:solidFill>
                <a:latin typeface="Calibri"/>
                <a:ea typeface="Calibri"/>
                <a:cs typeface="Calibri"/>
                <a:sym typeface="Calibri"/>
              </a:rPr>
              <a:t>Why all the interest in “checkout free”?</a:t>
            </a:r>
            <a:endParaRPr sz="5700" b="1" dirty="0">
              <a:solidFill>
                <a:schemeClr val="dk1"/>
              </a:solidFill>
              <a:latin typeface="Calibri"/>
              <a:ea typeface="Calibri"/>
              <a:cs typeface="Calibri"/>
              <a:sym typeface="Calibri"/>
            </a:endParaRPr>
          </a:p>
        </p:txBody>
      </p:sp>
      <p:sp>
        <p:nvSpPr>
          <p:cNvPr id="452" name="Google Shape;452;gdf12d6baca_1_689"/>
          <p:cNvSpPr txBox="1">
            <a:spLocks noGrp="1"/>
          </p:cNvSpPr>
          <p:nvPr>
            <p:ph type="body" idx="4294967295"/>
          </p:nvPr>
        </p:nvSpPr>
        <p:spPr>
          <a:xfrm>
            <a:off x="1502217" y="2716059"/>
            <a:ext cx="22026300" cy="10664100"/>
          </a:xfrm>
          <a:prstGeom prst="rect">
            <a:avLst/>
          </a:prstGeom>
          <a:noFill/>
          <a:ln>
            <a:noFill/>
          </a:ln>
        </p:spPr>
        <p:txBody>
          <a:bodyPr spcFirstLastPara="1" wrap="square" lIns="0" tIns="0" rIns="243800" bIns="121875" anchor="t" anchorCtr="0">
            <a:noAutofit/>
          </a:bodyPr>
          <a:lstStyle/>
          <a:p>
            <a:pPr marL="1219200" lvl="0" indent="-906938" algn="l" rtl="0">
              <a:lnSpc>
                <a:spcPct val="100000"/>
              </a:lnSpc>
              <a:spcBef>
                <a:spcPts val="0"/>
              </a:spcBef>
              <a:spcAft>
                <a:spcPts val="0"/>
              </a:spcAft>
              <a:buClr>
                <a:schemeClr val="dk1"/>
              </a:buClr>
              <a:buSzPts val="4683"/>
              <a:buFont typeface="Calibri"/>
              <a:buChar char="•"/>
            </a:pPr>
            <a:r>
              <a:rPr lang="en-US" sz="3577" dirty="0">
                <a:solidFill>
                  <a:schemeClr val="dk1"/>
                </a:solidFill>
                <a:latin typeface="Calibri"/>
                <a:ea typeface="Calibri"/>
                <a:cs typeface="Calibri"/>
                <a:sym typeface="Calibri"/>
              </a:rPr>
              <a:t>Eliminates the biggest customer pain point -  checkout wait times </a:t>
            </a:r>
            <a:endParaRPr sz="2960" dirty="0">
              <a:solidFill>
                <a:schemeClr val="dk1"/>
              </a:solidFill>
              <a:latin typeface="Calibri"/>
              <a:ea typeface="Calibri"/>
              <a:cs typeface="Calibri"/>
              <a:sym typeface="Calibri"/>
            </a:endParaRPr>
          </a:p>
          <a:p>
            <a:pPr marL="1219200" lvl="0" indent="-906938" algn="l" rtl="0">
              <a:lnSpc>
                <a:spcPct val="100000"/>
              </a:lnSpc>
              <a:spcBef>
                <a:spcPts val="0"/>
              </a:spcBef>
              <a:spcAft>
                <a:spcPts val="0"/>
              </a:spcAft>
              <a:buClr>
                <a:schemeClr val="dk1"/>
              </a:buClr>
              <a:buSzPts val="4683"/>
              <a:buFont typeface="Calibri"/>
              <a:buChar char="•"/>
            </a:pPr>
            <a:r>
              <a:rPr lang="en-US" sz="3577" dirty="0">
                <a:solidFill>
                  <a:schemeClr val="dk1"/>
                </a:solidFill>
                <a:latin typeface="Calibri"/>
                <a:ea typeface="Calibri"/>
                <a:cs typeface="Calibri"/>
                <a:sym typeface="Calibri"/>
              </a:rPr>
              <a:t>Provides incremental revenue streams via new locations where you don’t operate today (i.e.) Urban centers without fuel </a:t>
            </a:r>
          </a:p>
          <a:p>
            <a:pPr marL="1219200" lvl="0" indent="-906938" algn="l" rtl="0">
              <a:lnSpc>
                <a:spcPct val="100000"/>
              </a:lnSpc>
              <a:spcBef>
                <a:spcPts val="0"/>
              </a:spcBef>
              <a:spcAft>
                <a:spcPts val="0"/>
              </a:spcAft>
              <a:buClr>
                <a:schemeClr val="dk1"/>
              </a:buClr>
              <a:buSzPts val="4683"/>
              <a:buFont typeface="Calibri"/>
              <a:buChar char="•"/>
            </a:pPr>
            <a:r>
              <a:rPr lang="en-US" sz="3577" dirty="0">
                <a:solidFill>
                  <a:schemeClr val="dk1"/>
                </a:solidFill>
                <a:latin typeface="Calibri"/>
                <a:ea typeface="Calibri"/>
                <a:cs typeface="Calibri"/>
                <a:sym typeface="Calibri"/>
              </a:rPr>
              <a:t>Redistributes labor that is now purely focused on an improved consumer experience – brand ambassador</a:t>
            </a:r>
          </a:p>
          <a:p>
            <a:pPr marL="1219200" lvl="0" indent="-906938" algn="l" rtl="0">
              <a:lnSpc>
                <a:spcPct val="100000"/>
              </a:lnSpc>
              <a:spcBef>
                <a:spcPts val="0"/>
              </a:spcBef>
              <a:spcAft>
                <a:spcPts val="0"/>
              </a:spcAft>
              <a:buClr>
                <a:schemeClr val="dk1"/>
              </a:buClr>
              <a:buSzPts val="4683"/>
              <a:buFont typeface="Calibri"/>
              <a:buChar char="•"/>
            </a:pPr>
            <a:r>
              <a:rPr lang="en-US" sz="3577" dirty="0">
                <a:solidFill>
                  <a:schemeClr val="dk1"/>
                </a:solidFill>
                <a:latin typeface="Calibri"/>
                <a:ea typeface="Calibri"/>
                <a:cs typeface="Calibri"/>
                <a:sym typeface="Calibri"/>
              </a:rPr>
              <a:t>Creates a destination shopping experience</a:t>
            </a:r>
          </a:p>
          <a:p>
            <a:pPr marL="1219200" lvl="0" indent="-906938" algn="l" rtl="0">
              <a:lnSpc>
                <a:spcPct val="100000"/>
              </a:lnSpc>
              <a:spcBef>
                <a:spcPts val="0"/>
              </a:spcBef>
              <a:spcAft>
                <a:spcPts val="0"/>
              </a:spcAft>
              <a:buClr>
                <a:schemeClr val="dk1"/>
              </a:buClr>
              <a:buSzPts val="4683"/>
              <a:buFont typeface="Calibri"/>
              <a:buChar char="•"/>
            </a:pPr>
            <a:r>
              <a:rPr lang="en-US" sz="3577" dirty="0">
                <a:solidFill>
                  <a:schemeClr val="dk1"/>
                </a:solidFill>
                <a:latin typeface="Calibri"/>
                <a:ea typeface="Calibri"/>
                <a:cs typeface="Calibri"/>
                <a:sym typeface="Calibri"/>
              </a:rPr>
              <a:t>Increased transaction throughput</a:t>
            </a:r>
          </a:p>
          <a:p>
            <a:pPr marL="1219200" indent="-906938">
              <a:lnSpc>
                <a:spcPct val="100000"/>
              </a:lnSpc>
              <a:buClr>
                <a:schemeClr val="dk1"/>
              </a:buClr>
              <a:buSzPts val="4683"/>
              <a:buFont typeface="Calibri"/>
              <a:buChar char="•"/>
            </a:pPr>
            <a:r>
              <a:rPr lang="en-US" sz="3577" dirty="0">
                <a:solidFill>
                  <a:schemeClr val="dk1"/>
                </a:solidFill>
                <a:latin typeface="Calibri"/>
                <a:cs typeface="Calibri"/>
                <a:sym typeface="Calibri"/>
              </a:rPr>
              <a:t>Reduced shrink (internal and external)</a:t>
            </a:r>
          </a:p>
          <a:p>
            <a:pPr marL="1219200" indent="-906938">
              <a:lnSpc>
                <a:spcPct val="100000"/>
              </a:lnSpc>
              <a:buClr>
                <a:schemeClr val="dk1"/>
              </a:buClr>
              <a:buSzPts val="4683"/>
              <a:buFont typeface="Calibri"/>
              <a:buChar char="•"/>
            </a:pPr>
            <a:r>
              <a:rPr lang="en-US" sz="3577" dirty="0">
                <a:solidFill>
                  <a:schemeClr val="dk1"/>
                </a:solidFill>
                <a:latin typeface="Calibri"/>
                <a:ea typeface="Calibri"/>
                <a:cs typeface="Calibri"/>
                <a:sym typeface="Calibri"/>
              </a:rPr>
              <a:t>Personalized loyalty and promotions in real time via the app and shelf edge technology</a:t>
            </a:r>
            <a:endParaRPr sz="3577" dirty="0">
              <a:solidFill>
                <a:schemeClr val="dk1"/>
              </a:solidFill>
              <a:latin typeface="Calibri"/>
              <a:ea typeface="Calibri"/>
              <a:cs typeface="Calibri"/>
              <a:sym typeface="Calibri"/>
            </a:endParaRPr>
          </a:p>
          <a:p>
            <a:pPr marL="1219200" lvl="0" indent="-906938" algn="l" rtl="0">
              <a:lnSpc>
                <a:spcPct val="100000"/>
              </a:lnSpc>
              <a:spcBef>
                <a:spcPts val="0"/>
              </a:spcBef>
              <a:spcAft>
                <a:spcPts val="0"/>
              </a:spcAft>
              <a:buClr>
                <a:schemeClr val="dk1"/>
              </a:buClr>
              <a:buSzPts val="4683"/>
              <a:buFont typeface="Calibri"/>
              <a:buChar char="•"/>
            </a:pPr>
            <a:r>
              <a:rPr lang="en-US" sz="3577" dirty="0">
                <a:solidFill>
                  <a:schemeClr val="dk1"/>
                </a:solidFill>
                <a:latin typeface="Calibri"/>
                <a:ea typeface="Calibri"/>
                <a:cs typeface="Calibri"/>
                <a:sym typeface="Calibri"/>
              </a:rPr>
              <a:t>Allows for 24/7 opening hours in a climate of labor shortages</a:t>
            </a:r>
            <a:endParaRPr sz="2960" dirty="0">
              <a:solidFill>
                <a:schemeClr val="dk1"/>
              </a:solidFill>
              <a:latin typeface="Calibri"/>
              <a:ea typeface="Calibri"/>
              <a:cs typeface="Calibri"/>
              <a:sym typeface="Calibri"/>
            </a:endParaRPr>
          </a:p>
          <a:p>
            <a:pPr marL="1219200" lvl="0" indent="-906938" algn="l" rtl="0">
              <a:lnSpc>
                <a:spcPct val="100000"/>
              </a:lnSpc>
              <a:spcBef>
                <a:spcPts val="0"/>
              </a:spcBef>
              <a:spcAft>
                <a:spcPts val="0"/>
              </a:spcAft>
              <a:buClr>
                <a:schemeClr val="dk1"/>
              </a:buClr>
              <a:buSzPts val="4683"/>
              <a:buFont typeface="Calibri"/>
              <a:buChar char="•"/>
            </a:pPr>
            <a:r>
              <a:rPr lang="en-US" sz="3577" dirty="0">
                <a:solidFill>
                  <a:schemeClr val="dk1"/>
                </a:solidFill>
                <a:latin typeface="Calibri"/>
                <a:ea typeface="Calibri"/>
                <a:cs typeface="Calibri"/>
                <a:sym typeface="Calibri"/>
              </a:rPr>
              <a:t>Insights regarding consumer shopping behavior is a game changer and can be commoditized </a:t>
            </a:r>
            <a:endParaRPr sz="2960" dirty="0">
              <a:solidFill>
                <a:schemeClr val="dk1"/>
              </a:solidFill>
              <a:latin typeface="Calibri"/>
              <a:ea typeface="Calibri"/>
              <a:cs typeface="Calibri"/>
              <a:sym typeface="Calibri"/>
            </a:endParaRPr>
          </a:p>
          <a:p>
            <a:pPr marL="1219200" lvl="0" indent="-906938" algn="l" rtl="0">
              <a:lnSpc>
                <a:spcPct val="100000"/>
              </a:lnSpc>
              <a:spcBef>
                <a:spcPts val="0"/>
              </a:spcBef>
              <a:spcAft>
                <a:spcPts val="0"/>
              </a:spcAft>
              <a:buClr>
                <a:schemeClr val="dk1"/>
              </a:buClr>
              <a:buSzPts val="4683"/>
              <a:buFont typeface="Calibri"/>
              <a:buChar char="•"/>
            </a:pPr>
            <a:r>
              <a:rPr lang="en-US" sz="3577" dirty="0">
                <a:solidFill>
                  <a:schemeClr val="dk1"/>
                </a:solidFill>
                <a:latin typeface="Calibri"/>
                <a:ea typeface="Calibri"/>
                <a:cs typeface="Calibri"/>
                <a:sym typeface="Calibri"/>
              </a:rPr>
              <a:t>The data begins at check-in (app or credit card) and continues through the entire store journey</a:t>
            </a:r>
            <a:endParaRPr lang="en-US" sz="1860" dirty="0">
              <a:solidFill>
                <a:schemeClr val="dk1"/>
              </a:solidFill>
              <a:latin typeface="Calibri"/>
              <a:ea typeface="Calibri"/>
              <a:cs typeface="Calibri"/>
              <a:sym typeface="Calibri"/>
            </a:endParaRPr>
          </a:p>
          <a:p>
            <a:pPr marL="1676400" lvl="2" indent="-906938">
              <a:lnSpc>
                <a:spcPct val="100000"/>
              </a:lnSpc>
              <a:buClr>
                <a:schemeClr val="dk1"/>
              </a:buClr>
              <a:buSzPts val="4683"/>
              <a:buFont typeface="Calibri"/>
              <a:buChar char="•"/>
            </a:pPr>
            <a:r>
              <a:rPr lang="en-US" sz="3577" dirty="0">
                <a:solidFill>
                  <a:schemeClr val="dk1"/>
                </a:solidFill>
                <a:latin typeface="Calibri"/>
                <a:cs typeface="Calibri"/>
                <a:sym typeface="Calibri"/>
              </a:rPr>
              <a:t>Generic demographics such as </a:t>
            </a:r>
          </a:p>
          <a:p>
            <a:pPr marL="1676400" lvl="3" indent="-906938">
              <a:lnSpc>
                <a:spcPct val="100000"/>
              </a:lnSpc>
              <a:buClr>
                <a:schemeClr val="dk1"/>
              </a:buClr>
              <a:buSzPts val="4683"/>
              <a:buFont typeface="Calibri"/>
              <a:buChar char="•"/>
            </a:pPr>
            <a:r>
              <a:rPr lang="en-US" sz="3577" dirty="0">
                <a:solidFill>
                  <a:schemeClr val="dk1"/>
                </a:solidFill>
                <a:latin typeface="Calibri"/>
                <a:cs typeface="Calibri"/>
                <a:sym typeface="Calibri"/>
              </a:rPr>
              <a:t>Male/Female</a:t>
            </a:r>
          </a:p>
          <a:p>
            <a:pPr marL="1676400" lvl="3" indent="-906938">
              <a:lnSpc>
                <a:spcPct val="100000"/>
              </a:lnSpc>
              <a:buClr>
                <a:schemeClr val="dk1"/>
              </a:buClr>
              <a:buSzPts val="4683"/>
              <a:buFont typeface="Calibri"/>
              <a:buChar char="•"/>
            </a:pPr>
            <a:r>
              <a:rPr lang="en-US" sz="3577" dirty="0">
                <a:solidFill>
                  <a:schemeClr val="dk1"/>
                </a:solidFill>
                <a:latin typeface="Calibri"/>
                <a:cs typeface="Calibri"/>
                <a:sym typeface="Calibri"/>
              </a:rPr>
              <a:t>Age bracket</a:t>
            </a:r>
          </a:p>
          <a:p>
            <a:pPr marL="1676400" lvl="3" indent="-906938">
              <a:lnSpc>
                <a:spcPct val="100000"/>
              </a:lnSpc>
              <a:buClr>
                <a:schemeClr val="dk1"/>
              </a:buClr>
              <a:buSzPts val="4683"/>
              <a:buFont typeface="Calibri"/>
              <a:buChar char="•"/>
            </a:pPr>
            <a:r>
              <a:rPr lang="en-US" sz="3577" dirty="0">
                <a:solidFill>
                  <a:schemeClr val="dk1"/>
                </a:solidFill>
                <a:latin typeface="Calibri"/>
                <a:cs typeface="Calibri"/>
                <a:sym typeface="Calibri"/>
              </a:rPr>
              <a:t>Smiling upon entry</a:t>
            </a:r>
          </a:p>
          <a:p>
            <a:pPr marL="1676400" lvl="3" indent="-906938">
              <a:lnSpc>
                <a:spcPct val="100000"/>
              </a:lnSpc>
              <a:buClr>
                <a:schemeClr val="dk1"/>
              </a:buClr>
              <a:buSzPts val="4683"/>
              <a:buFont typeface="Calibri"/>
              <a:buChar char="•"/>
            </a:pPr>
            <a:r>
              <a:rPr lang="en-US" sz="3577" dirty="0">
                <a:solidFill>
                  <a:schemeClr val="dk1"/>
                </a:solidFill>
                <a:latin typeface="Calibri"/>
                <a:cs typeface="Calibri"/>
                <a:sym typeface="Calibri"/>
              </a:rPr>
              <a:t>Traffic patterns</a:t>
            </a:r>
          </a:p>
          <a:p>
            <a:pPr marL="1676400" lvl="3" indent="-906938">
              <a:lnSpc>
                <a:spcPct val="100000"/>
              </a:lnSpc>
              <a:buClr>
                <a:schemeClr val="dk1"/>
              </a:buClr>
              <a:buSzPts val="4683"/>
              <a:buFont typeface="Calibri"/>
              <a:buChar char="•"/>
            </a:pPr>
            <a:r>
              <a:rPr lang="en-US" sz="3577" dirty="0">
                <a:solidFill>
                  <a:schemeClr val="dk1"/>
                </a:solidFill>
                <a:latin typeface="Calibri"/>
                <a:cs typeface="Calibri"/>
                <a:sym typeface="Calibri"/>
              </a:rPr>
              <a:t>Dwell times</a:t>
            </a:r>
          </a:p>
          <a:p>
            <a:pPr marL="1676400" lvl="3" indent="-906938">
              <a:lnSpc>
                <a:spcPct val="100000"/>
              </a:lnSpc>
              <a:buClr>
                <a:schemeClr val="dk1"/>
              </a:buClr>
              <a:buSzPts val="4683"/>
              <a:buFont typeface="Calibri"/>
              <a:buChar char="•"/>
            </a:pPr>
            <a:r>
              <a:rPr lang="en-US" sz="3577" dirty="0">
                <a:solidFill>
                  <a:schemeClr val="dk1"/>
                </a:solidFill>
                <a:latin typeface="Calibri"/>
                <a:cs typeface="Calibri"/>
                <a:sym typeface="Calibri"/>
              </a:rPr>
              <a:t>Reach and Put back</a:t>
            </a:r>
          </a:p>
          <a:p>
            <a:pPr marL="1676400" lvl="3" indent="-906938">
              <a:lnSpc>
                <a:spcPct val="100000"/>
              </a:lnSpc>
              <a:buClr>
                <a:schemeClr val="dk1"/>
              </a:buClr>
              <a:buSzPts val="4683"/>
              <a:buFont typeface="Calibri"/>
              <a:buChar char="•"/>
            </a:pPr>
            <a:endParaRPr lang="en-US" sz="3577" dirty="0">
              <a:solidFill>
                <a:schemeClr val="dk1"/>
              </a:solidFill>
              <a:latin typeface="Calibri"/>
              <a:cs typeface="Calibri"/>
              <a:sym typeface="Calibri"/>
            </a:endParaRPr>
          </a:p>
          <a:p>
            <a:pPr marL="1676400" lvl="1" indent="-906938">
              <a:lnSpc>
                <a:spcPct val="100000"/>
              </a:lnSpc>
              <a:buClr>
                <a:schemeClr val="dk1"/>
              </a:buClr>
              <a:buSzPts val="4683"/>
              <a:buFont typeface="Calibri"/>
              <a:buChar char="•"/>
            </a:pPr>
            <a:endParaRPr lang="en-US" sz="2477" dirty="0">
              <a:solidFill>
                <a:schemeClr val="dk1"/>
              </a:solidFill>
              <a:latin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2">
                                            <p:txEl>
                                              <p:pRg st="9" end="9"/>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2">
                                            <p:txEl>
                                              <p:pRg st="10" end="1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2">
                                            <p:txEl>
                                              <p:pRg st="11" end="11"/>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2">
                                            <p:txEl>
                                              <p:pRg st="12" end="12"/>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2">
                                            <p:txEl>
                                              <p:pRg st="13" end="13"/>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2">
                                            <p:txEl>
                                              <p:pRg st="14" end="14"/>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52">
                                            <p:txEl>
                                              <p:pRg st="15" end="15"/>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 grpId="0" build="p"/>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457"/>
        <p:cNvGrpSpPr/>
        <p:nvPr/>
      </p:nvGrpSpPr>
      <p:grpSpPr>
        <a:xfrm>
          <a:off x="0" y="0"/>
          <a:ext cx="0" cy="0"/>
          <a:chOff x="0" y="0"/>
          <a:chExt cx="0" cy="0"/>
        </a:xfrm>
      </p:grpSpPr>
      <p:sp>
        <p:nvSpPr>
          <p:cNvPr id="458" name="Google Shape;458;gdf12d6baca_1_763"/>
          <p:cNvSpPr txBox="1">
            <a:spLocks noGrp="1"/>
          </p:cNvSpPr>
          <p:nvPr>
            <p:ph type="title"/>
          </p:nvPr>
        </p:nvSpPr>
        <p:spPr>
          <a:xfrm>
            <a:off x="1502228" y="-178383"/>
            <a:ext cx="21031200" cy="2651100"/>
          </a:xfrm>
          <a:prstGeom prst="rect">
            <a:avLst/>
          </a:prstGeom>
          <a:noFill/>
          <a:ln>
            <a:noFill/>
          </a:ln>
        </p:spPr>
        <p:txBody>
          <a:bodyPr spcFirstLastPara="1" wrap="square" lIns="0" tIns="121875" rIns="243800" bIns="121875" anchor="ctr" anchorCtr="0">
            <a:normAutofit/>
          </a:bodyPr>
          <a:lstStyle/>
          <a:p>
            <a:pPr marL="0" lvl="0" indent="0" algn="l" rtl="0">
              <a:lnSpc>
                <a:spcPct val="100000"/>
              </a:lnSpc>
              <a:spcBef>
                <a:spcPts val="0"/>
              </a:spcBef>
              <a:spcAft>
                <a:spcPts val="0"/>
              </a:spcAft>
              <a:buClr>
                <a:srgbClr val="1B1E1F"/>
              </a:buClr>
              <a:buSzPts val="6400"/>
              <a:buFont typeface="Raleway Thin"/>
              <a:buNone/>
            </a:pPr>
            <a:r>
              <a:rPr lang="en-US">
                <a:latin typeface="Raleway Thin"/>
                <a:ea typeface="Raleway Thin"/>
                <a:cs typeface="Raleway Thin"/>
                <a:sym typeface="Raleway Thin"/>
              </a:rPr>
              <a:t>Hurdles to </a:t>
            </a:r>
            <a:r>
              <a:rPr lang="en-US" b="1">
                <a:latin typeface="Raleway Thin"/>
                <a:ea typeface="Raleway Thin"/>
                <a:cs typeface="Raleway Thin"/>
                <a:sym typeface="Raleway Thin"/>
              </a:rPr>
              <a:t>Autonomous checkout</a:t>
            </a:r>
            <a:endParaRPr b="1">
              <a:latin typeface="Raleway Thin"/>
              <a:ea typeface="Raleway Thin"/>
              <a:cs typeface="Raleway Thin"/>
              <a:sym typeface="Raleway Thin"/>
            </a:endParaRPr>
          </a:p>
        </p:txBody>
      </p:sp>
      <p:sp>
        <p:nvSpPr>
          <p:cNvPr id="459" name="Google Shape;459;gdf12d6baca_1_763"/>
          <p:cNvSpPr txBox="1">
            <a:spLocks noGrp="1"/>
          </p:cNvSpPr>
          <p:nvPr>
            <p:ph type="body" idx="4294967295"/>
          </p:nvPr>
        </p:nvSpPr>
        <p:spPr>
          <a:xfrm>
            <a:off x="1502222" y="1877841"/>
            <a:ext cx="22026300" cy="9920700"/>
          </a:xfrm>
          <a:prstGeom prst="rect">
            <a:avLst/>
          </a:prstGeom>
          <a:noFill/>
          <a:ln>
            <a:noFill/>
          </a:ln>
        </p:spPr>
        <p:txBody>
          <a:bodyPr spcFirstLastPara="1" wrap="square" lIns="0" tIns="0" rIns="243800" bIns="121875" anchor="t" anchorCtr="0">
            <a:noAutofit/>
          </a:bodyPr>
          <a:lstStyle/>
          <a:p>
            <a:pPr marL="38100" lvl="0" indent="0" algn="l" rtl="0">
              <a:lnSpc>
                <a:spcPct val="80000"/>
              </a:lnSpc>
              <a:spcBef>
                <a:spcPts val="1600"/>
              </a:spcBef>
              <a:spcAft>
                <a:spcPts val="0"/>
              </a:spcAft>
              <a:buSzPts val="2300"/>
              <a:buNone/>
            </a:pPr>
            <a:endParaRPr sz="4300">
              <a:solidFill>
                <a:schemeClr val="dk1"/>
              </a:solidFill>
            </a:endParaRPr>
          </a:p>
          <a:p>
            <a:pPr marL="800100" lvl="0" indent="-755650" algn="l" rtl="0">
              <a:lnSpc>
                <a:spcPct val="80000"/>
              </a:lnSpc>
              <a:spcBef>
                <a:spcPts val="1600"/>
              </a:spcBef>
              <a:spcAft>
                <a:spcPts val="0"/>
              </a:spcAft>
              <a:buClr>
                <a:schemeClr val="dk1"/>
              </a:buClr>
              <a:buSzPts val="2300"/>
              <a:buChar char="●"/>
            </a:pPr>
            <a:r>
              <a:rPr lang="en-US">
                <a:solidFill>
                  <a:schemeClr val="dk1"/>
                </a:solidFill>
              </a:rPr>
              <a:t>Solution cost</a:t>
            </a:r>
            <a:endParaRPr>
              <a:solidFill>
                <a:schemeClr val="dk1"/>
              </a:solidFill>
            </a:endParaRPr>
          </a:p>
          <a:p>
            <a:pPr marL="800100" lvl="0" indent="-755650" algn="l" rtl="0">
              <a:lnSpc>
                <a:spcPct val="80000"/>
              </a:lnSpc>
              <a:spcBef>
                <a:spcPts val="1600"/>
              </a:spcBef>
              <a:spcAft>
                <a:spcPts val="0"/>
              </a:spcAft>
              <a:buClr>
                <a:schemeClr val="dk1"/>
              </a:buClr>
              <a:buSzPts val="2300"/>
              <a:buChar char="●"/>
            </a:pPr>
            <a:r>
              <a:rPr lang="en-US">
                <a:solidFill>
                  <a:schemeClr val="dk1"/>
                </a:solidFill>
              </a:rPr>
              <a:t>Customer data privacy and growing regulations</a:t>
            </a:r>
            <a:endParaRPr>
              <a:solidFill>
                <a:schemeClr val="dk1"/>
              </a:solidFill>
            </a:endParaRPr>
          </a:p>
          <a:p>
            <a:pPr marL="800100" lvl="0" indent="-755650" algn="l" rtl="0">
              <a:lnSpc>
                <a:spcPct val="80000"/>
              </a:lnSpc>
              <a:spcBef>
                <a:spcPts val="1600"/>
              </a:spcBef>
              <a:spcAft>
                <a:spcPts val="0"/>
              </a:spcAft>
              <a:buClr>
                <a:schemeClr val="dk1"/>
              </a:buClr>
              <a:buSzPts val="2300"/>
              <a:buChar char="●"/>
            </a:pPr>
            <a:r>
              <a:rPr lang="en-US">
                <a:solidFill>
                  <a:schemeClr val="dk1"/>
                </a:solidFill>
              </a:rPr>
              <a:t>Operational scalability for chain wide deployment (placement of shelf sensors &amp; cameras) feasibility to replace or retrofit existing shelving w/ sensors</a:t>
            </a:r>
            <a:endParaRPr>
              <a:solidFill>
                <a:schemeClr val="dk1"/>
              </a:solidFill>
            </a:endParaRPr>
          </a:p>
          <a:p>
            <a:pPr marL="800100" lvl="0" indent="-755650" algn="l" rtl="0">
              <a:lnSpc>
                <a:spcPct val="80000"/>
              </a:lnSpc>
              <a:spcBef>
                <a:spcPts val="1600"/>
              </a:spcBef>
              <a:spcAft>
                <a:spcPts val="0"/>
              </a:spcAft>
              <a:buClr>
                <a:schemeClr val="dk1"/>
              </a:buClr>
              <a:buSzPts val="2300"/>
              <a:buChar char="●"/>
            </a:pPr>
            <a:r>
              <a:rPr lang="en-US">
                <a:solidFill>
                  <a:schemeClr val="dk1"/>
                </a:solidFill>
              </a:rPr>
              <a:t>The retail experience is changing quickly, driven by consumers ongoing redefinition of the retail experience durin/post COVID - still TBD</a:t>
            </a:r>
            <a:endParaRPr>
              <a:solidFill>
                <a:schemeClr val="dk1"/>
              </a:solidFill>
            </a:endParaRPr>
          </a:p>
          <a:p>
            <a:pPr marL="800100" lvl="0" indent="-755650" algn="l" rtl="0">
              <a:lnSpc>
                <a:spcPct val="80000"/>
              </a:lnSpc>
              <a:spcBef>
                <a:spcPts val="1600"/>
              </a:spcBef>
              <a:spcAft>
                <a:spcPts val="0"/>
              </a:spcAft>
              <a:buClr>
                <a:schemeClr val="dk1"/>
              </a:buClr>
              <a:buSzPts val="2300"/>
              <a:buChar char="●"/>
            </a:pPr>
            <a:r>
              <a:rPr lang="en-US">
                <a:solidFill>
                  <a:schemeClr val="dk1"/>
                </a:solidFill>
              </a:rPr>
              <a:t>Merchandising flexibility challenges (displays/endcaps). This isn’t a simple reset anymore</a:t>
            </a:r>
            <a:endParaRPr>
              <a:solidFill>
                <a:schemeClr val="dk1"/>
              </a:solidFill>
            </a:endParaRPr>
          </a:p>
          <a:p>
            <a:pPr marL="800100" lvl="0" indent="-755650" algn="l" rtl="0">
              <a:lnSpc>
                <a:spcPct val="80000"/>
              </a:lnSpc>
              <a:spcBef>
                <a:spcPts val="1600"/>
              </a:spcBef>
              <a:spcAft>
                <a:spcPts val="0"/>
              </a:spcAft>
              <a:buClr>
                <a:schemeClr val="dk1"/>
              </a:buClr>
              <a:buSzPts val="2300"/>
              <a:buChar char="●"/>
            </a:pPr>
            <a:r>
              <a:rPr lang="en-US">
                <a:solidFill>
                  <a:schemeClr val="dk1"/>
                </a:solidFill>
              </a:rPr>
              <a:t>Insightful analytics are constrained through the lens of privacy</a:t>
            </a:r>
            <a:endParaRPr>
              <a:solidFill>
                <a:schemeClr val="dk1"/>
              </a:solidFill>
            </a:endParaRPr>
          </a:p>
          <a:p>
            <a:pPr marL="977900" lvl="1" indent="-381000" algn="l" rtl="0">
              <a:lnSpc>
                <a:spcPct val="80000"/>
              </a:lnSpc>
              <a:spcBef>
                <a:spcPts val="1600"/>
              </a:spcBef>
              <a:spcAft>
                <a:spcPts val="0"/>
              </a:spcAft>
              <a:buSzPts val="1100"/>
              <a:buNone/>
            </a:pPr>
            <a:endParaRPr sz="1800">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OC Powerpoint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385</TotalTime>
  <Words>2012</Words>
  <Application>Microsoft Office PowerPoint</Application>
  <PresentationFormat>Custom</PresentationFormat>
  <Paragraphs>234</Paragraphs>
  <Slides>25</Slides>
  <Notes>25</Notes>
  <HiddenSlides>3</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Libre Franklin</vt:lpstr>
      <vt:lpstr>Lucida Sans</vt:lpstr>
      <vt:lpstr>Lato</vt:lpstr>
      <vt:lpstr>Georgia</vt:lpstr>
      <vt:lpstr>Arial</vt:lpstr>
      <vt:lpstr>Open Sans</vt:lpstr>
      <vt:lpstr>Raleway</vt:lpstr>
      <vt:lpstr>Raleway Thin</vt:lpstr>
      <vt:lpstr>Calibri</vt:lpstr>
      <vt:lpstr>Lato Light</vt:lpstr>
      <vt:lpstr>Courier New</vt:lpstr>
      <vt:lpstr>Helvetica Neue</vt:lpstr>
      <vt:lpstr>Simple Light</vt:lpstr>
      <vt:lpstr>ROC Powerpoint Theme</vt:lpstr>
      <vt:lpstr>PowerPoint Presentation</vt:lpstr>
      <vt:lpstr>Agenda</vt:lpstr>
      <vt:lpstr>ROC Experience</vt:lpstr>
      <vt:lpstr>Disruption of Retail</vt:lpstr>
      <vt:lpstr>PowerPoint Presentation</vt:lpstr>
      <vt:lpstr>What is Autonomous Checkout </vt:lpstr>
      <vt:lpstr>The Frictionless, Autonomous Experience </vt:lpstr>
      <vt:lpstr>Promising Benefits to Retailers and Shoppers </vt:lpstr>
      <vt:lpstr>Hurdles to Autonomous checkout</vt:lpstr>
      <vt:lpstr>Autonomous Checkout - Things to Consider</vt:lpstr>
      <vt:lpstr>Designed to be Deployed a Variety of Formats</vt:lpstr>
      <vt:lpstr>PowerPoint Presentation</vt:lpstr>
      <vt:lpstr>PowerPoint Presentation</vt:lpstr>
      <vt:lpstr>PowerPoint Presentation</vt:lpstr>
      <vt:lpstr>Amazon’s Ability to Disrupt</vt:lpstr>
      <vt:lpstr>PowerPoint Presentation</vt:lpstr>
      <vt:lpstr>Project Charter and Cadence</vt:lpstr>
      <vt:lpstr>Consumer Experience</vt:lpstr>
      <vt:lpstr>PowerPoint Presentation</vt:lpstr>
      <vt:lpstr>In-Store Behavioral Tracking – Example Dashboard </vt:lpstr>
      <vt:lpstr>In-Store Behavioral Tracking - Heatmaps &amp; Path Tracking  </vt:lpstr>
      <vt:lpstr>QuickEats In the News</vt:lpstr>
      <vt:lpstr>Accolades for QuickEats</vt:lpstr>
      <vt:lpstr>The Future is NOW – Final Thoughts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Adams, Eric</dc:creator>
  <cp:lastModifiedBy>Josh Carr</cp:lastModifiedBy>
  <cp:revision>9</cp:revision>
  <dcterms:modified xsi:type="dcterms:W3CDTF">2022-10-25T12:52:27Z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0x0101004CDDF65077FE2D41AF40648F94F35025</vt:lpwstr>
  </property>
</Properties>
</file>